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1" r:id="rId2"/>
    <p:sldId id="350" r:id="rId3"/>
    <p:sldId id="342" r:id="rId4"/>
    <p:sldId id="338" r:id="rId5"/>
    <p:sldId id="348" r:id="rId6"/>
    <p:sldId id="349" r:id="rId7"/>
    <p:sldId id="323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F3589B-5800-44C9-9570-3A6BDF39960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A2D42-2C61-4490-9DAA-6704693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037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001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132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874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238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10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0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828800" y="1219200"/>
            <a:ext cx="572464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Experiments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&amp;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Causation</a:t>
            </a:r>
            <a:endParaRPr lang="en-US" alt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92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Experiments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105489"/>
            <a:ext cx="396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https://commons.wikimedia.org/wiki/File:Wundt-research-group.jpg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5400"/>
            <a:ext cx="6090719" cy="44577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057400" y="5943600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Wilhelm Wundt’s Experimental Psychology Lab – 1879</a:t>
            </a:r>
          </a:p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University of Leipzig, Germany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5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Experiments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0963" name="Content Placeholder 3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 principle, experiments can determine cause and effect relationships.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Characteristics of experiments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Direct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manipulation of </a:t>
            </a:r>
            <a:r>
              <a:rPr lang="en-US" altLang="en-US" b="1" dirty="0" err="1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indep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variable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Control group(s) or Control Condition(s)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Random assignment to groups /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Causal Inference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987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Three conditions must be met to conclude something CAUSED something else.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Correlation (necessary but not sufficient)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Time-order relationship (causes precede effects)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Elimination of plausible alternative explanations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Experiments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3011" name="Content Placeholder 3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Well designed experiments eliminate </a:t>
            </a:r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demand characteristics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, i.e., cues that suggest how a participant should behave.</a:t>
            </a:r>
          </a:p>
          <a:p>
            <a:pPr lvl="1"/>
            <a:r>
              <a:rPr lang="en-US" altLang="en-US" sz="20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 placebo condition, i.e., one containing no active ingredient or manipulation, can be used to eliminate demand characteristics. </a:t>
            </a:r>
            <a:endParaRPr lang="en-US" altLang="en-US" sz="20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“Active Placebos” produce noticeable side effects</a:t>
            </a:r>
            <a:r>
              <a:rPr lang="en-US" altLang="en-US" sz="2000" b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. </a:t>
            </a:r>
            <a:r>
              <a:rPr lang="en-US" altLang="en-US" sz="20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				https://en.wikipedia.org/wiki/Active_placebo</a:t>
            </a:r>
            <a:endParaRPr lang="en-US" altLang="en-US" sz="20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Double Blind Study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– Occurs when neither the participants nor data-collectors know who is in which condition. This minimizes demand characteristics &amp; researcher bias.  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Experiments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4035" name="Content Placeholder 3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Between-Subject Experiments: Each participant receives </a:t>
            </a:r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only one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level of the independent variable.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Ex: A participant receives either the drug or the placebo, but </a:t>
            </a:r>
            <a:r>
              <a:rPr lang="en-US" altLang="en-US" b="1" i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both.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Within-Subject Experiments: Each participant receives </a:t>
            </a:r>
            <a:r>
              <a:rPr lang="en-US" altLang="en-US" b="1" u="sng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all levels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of the independent variable.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Ex: A participant receives the drug at one time, and placebo at another. </a:t>
            </a:r>
            <a:r>
              <a:rPr lang="en-US" altLang="en-US" sz="1600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Precaution is needed to prevent an effect merely from the sequence of </a:t>
            </a:r>
            <a:r>
              <a:rPr lang="en-US" altLang="en-US" sz="1600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conditions (“order effect”).</a:t>
            </a:r>
            <a:endParaRPr lang="en-US" altLang="en-US" b="1" dirty="0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219</Words>
  <Application>Microsoft Office PowerPoint</Application>
  <PresentationFormat>On-screen Show (4:3)</PresentationFormat>
  <Paragraphs>35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Experiments</vt:lpstr>
      <vt:lpstr>Experiments</vt:lpstr>
      <vt:lpstr>Causal Inference</vt:lpstr>
      <vt:lpstr>Experiments</vt:lpstr>
      <vt:lpstr>Experiments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209</cp:revision>
  <cp:lastPrinted>2017-08-31T00:14:41Z</cp:lastPrinted>
  <dcterms:created xsi:type="dcterms:W3CDTF">2010-04-03T17:12:20Z</dcterms:created>
  <dcterms:modified xsi:type="dcterms:W3CDTF">2017-08-31T01:50:46Z</dcterms:modified>
</cp:coreProperties>
</file>