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2" r:id="rId2"/>
    <p:sldId id="357" r:id="rId3"/>
    <p:sldId id="337" r:id="rId4"/>
    <p:sldId id="360" r:id="rId5"/>
    <p:sldId id="361" r:id="rId6"/>
    <p:sldId id="363" r:id="rId7"/>
    <p:sldId id="323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F3589B-5800-44C9-9570-3A6BDF39960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8A2D42-2C61-4490-9DAA-6704693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F7AD34B-5DFA-4B9B-A824-852C24CBFFA9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2D2A5C4-1844-426F-B84A-E936D7BE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38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4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4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0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1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5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A5C4-1844-426F-B84A-E936D7BE242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7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4E2C-31E3-4A56-BAB3-9497DD6B9756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69901-A0D2-4C21-AA40-FB8FD21CA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24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97D2-49DB-4400-91AD-B19D3F56EA09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B9D91-D9AC-4828-9757-2A7080A5D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8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B2B9-7492-4A32-8E33-43E65CD891EE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8761-2CBC-4818-829D-F75EC6C22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3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457200"/>
          <a:lstStyle>
            <a:lvl1pPr>
              <a:spcAft>
                <a:spcPts val="1200"/>
              </a:spcAft>
              <a:buFont typeface="Wingdings" pitchFamily="2" charset="2"/>
              <a:buChar char="q"/>
              <a:defRPr/>
            </a:lvl1pPr>
            <a:lvl2pPr>
              <a:spcAft>
                <a:spcPts val="1200"/>
              </a:spcAft>
              <a:buFont typeface="Wingdings" pitchFamily="2" charset="2"/>
              <a:buChar char="q"/>
              <a:defRPr/>
            </a:lvl2pPr>
            <a:lvl3pPr>
              <a:spcAft>
                <a:spcPts val="1200"/>
              </a:spcAft>
              <a:buFont typeface="Wingdings" pitchFamily="2" charset="2"/>
              <a:buChar char="q"/>
              <a:defRPr/>
            </a:lvl3pPr>
            <a:lvl4pPr>
              <a:spcAft>
                <a:spcPts val="1200"/>
              </a:spcAft>
              <a:buFont typeface="Wingdings" pitchFamily="2" charset="2"/>
              <a:buChar char="q"/>
              <a:defRPr/>
            </a:lvl4pPr>
            <a:lvl5pPr>
              <a:spcAft>
                <a:spcPts val="1200"/>
              </a:spcAft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347B-E7D1-4F28-9459-721DBDF2B59D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B8CC-500A-4A89-98D9-164921AA4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9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7A02-C5C1-40B0-B9BA-0BDC4608BBED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A0B58-CD8D-47DC-9E02-A4AE2C36A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2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6740-D853-4E55-9955-2042776F0590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B50B-6769-4C9C-9075-9E459076A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3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B5F2-BD64-42EA-9D1B-8EC738048AB8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7C97D-D1A8-42DA-9EED-CADB5460D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7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0B33-102D-4B86-BDFD-8D71F593D380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AEFAD-57F1-48D4-A9F6-6A18AE67A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0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01FB-1196-4731-BF4A-28ACF67F5B05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475-80FC-48D5-A523-2386F1704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D79B-3AFE-4DCD-A705-E685AE3A67DA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AAE2E-A54F-4A8D-841A-0B46D3A7B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BB4F-7C34-45C4-9DA3-C1A099F6E526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52A8-7A3B-4C53-9F0A-D5A2B2EA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620DFB-D235-4E57-B28D-B88757298C69}" type="datetime1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9769EF4-C6DD-4F61-ABBA-520DF16AB4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B5064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B50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432B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8C61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6D2B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5C54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870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4600" y="1600200"/>
            <a:ext cx="48013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9432B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48C61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96D2B"/>
              </a:buClr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5C54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870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70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70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70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70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</a:rPr>
              <a:t>Reliability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</a:rPr>
              <a:t>&amp;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8647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Reliability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– The repeatability of a measure. The consistency with which a measurement is made.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48" y="3276601"/>
            <a:ext cx="4872652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95305"/>
            <a:ext cx="3505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https://commons.wikimedia.org/wiki/File:Bullseye_dart.JPG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670935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17342"/>
            <a:ext cx="4114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https://commons.wikimedia.org/wiki/File:SalterBathroomScales.JPG</a:t>
            </a:r>
          </a:p>
        </p:txBody>
      </p:sp>
    </p:spTree>
    <p:extLst>
      <p:ext uri="{BB962C8B-B14F-4D97-AF65-F5344CB8AC3E}">
        <p14:creationId xmlns:p14="http://schemas.microsoft.com/office/powerpoint/2010/main" val="2479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Internal Validity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Internal Validity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– The extent to which researchers measure what they claim to be measuring.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2700" y="105489"/>
            <a:ext cx="403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https://en.wikipedia.org/wiki/Polo#/media/File:Varsity_Polo_2013.jpg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5574587" cy="371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External Validity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External Validity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– The generalizability of a 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finding 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to novel 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conditions…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timuli</a:t>
            </a:r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Tasks</a:t>
            </a:r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Situations</a:t>
            </a:r>
            <a:endParaRPr lang="en-US" altLang="en-US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nvironments</a:t>
            </a:r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Populations</a:t>
            </a:r>
            <a:endParaRPr lang="en-US" altLang="en-US" b="1" dirty="0" smtClean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4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External Validity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8493"/>
            <a:ext cx="1884630" cy="31013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55320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https://commons.wikimedia.org/wiki/File:Sri_Mariamman_Temple_Singapore_3_amk.jpg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15" y="1148493"/>
            <a:ext cx="3135889" cy="3064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248886"/>
            <a:ext cx="495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https://commons.wikimedia.org/wiki/File:Hacker-Pschorr_Oktoberfest_Girl_Remix.jpg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74" y="1148493"/>
            <a:ext cx="2665272" cy="3154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3949" y="5865597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https://commons.wikimedia.org/wiki/File:Gobustan_ancient_Azerbaycan_full.jpg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61585"/>
            <a:ext cx="3429000" cy="1404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47396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https://en.wikipedia.org/wiki/Culture#/media/File:Chinese_honor_guard_in_column_070322-F-0193C-014.JPEG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89" y="4392787"/>
            <a:ext cx="3505200" cy="23922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52050" y="260633"/>
            <a:ext cx="571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https://commons.wikimedia.org/wiki/File:PhylogeneticTree,_Woese_1990.PNG</a:t>
            </a:r>
          </a:p>
        </p:txBody>
      </p:sp>
    </p:spTree>
    <p:extLst>
      <p:ext uri="{BB962C8B-B14F-4D97-AF65-F5344CB8AC3E}">
        <p14:creationId xmlns:p14="http://schemas.microsoft.com/office/powerpoint/2010/main" val="4049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External Validity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3979" y="14412"/>
            <a:ext cx="220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https://en.wikipedia.org/wiki/Animal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00" t="37036" r="2500" b="8148"/>
          <a:stretch/>
        </p:blipFill>
        <p:spPr>
          <a:xfrm>
            <a:off x="2743200" y="1371600"/>
            <a:ext cx="3871359" cy="53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102</Words>
  <Application>Microsoft Office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Reliability</vt:lpstr>
      <vt:lpstr>Internal Validity</vt:lpstr>
      <vt:lpstr>External Validity</vt:lpstr>
      <vt:lpstr>External Validity</vt:lpstr>
      <vt:lpstr>External Validity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Windows User</cp:lastModifiedBy>
  <cp:revision>207</cp:revision>
  <cp:lastPrinted>2017-08-28T17:34:19Z</cp:lastPrinted>
  <dcterms:created xsi:type="dcterms:W3CDTF">2010-04-03T17:12:20Z</dcterms:created>
  <dcterms:modified xsi:type="dcterms:W3CDTF">2017-08-29T22:21:31Z</dcterms:modified>
</cp:coreProperties>
</file>