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56" r:id="rId2"/>
  </p:sldIdLst>
  <p:sldSz cx="32918400" cy="16459200"/>
  <p:notesSz cx="32461200" cy="51206400"/>
  <p:defaultTextStyle>
    <a:defPPr>
      <a:defRPr lang="en-US"/>
    </a:defPPr>
    <a:lvl1pPr algn="l" rtl="0" eaLnBrk="0" fontAlgn="base" hangingPunct="0">
      <a:spcBef>
        <a:spcPct val="0"/>
      </a:spcBef>
      <a:spcAft>
        <a:spcPct val="0"/>
      </a:spcAft>
      <a:defRPr sz="2500" b="1" kern="1200">
        <a:solidFill>
          <a:schemeClr val="tx1"/>
        </a:solidFill>
        <a:latin typeface="Times New Roman" pitchFamily="-111" charset="0"/>
        <a:ea typeface="ＭＳ Ｐゴシック" pitchFamily="-111" charset="-128"/>
        <a:cs typeface="+mn-cs"/>
      </a:defRPr>
    </a:lvl1pPr>
    <a:lvl2pPr marL="457094" algn="l" rtl="0" eaLnBrk="0" fontAlgn="base" hangingPunct="0">
      <a:spcBef>
        <a:spcPct val="0"/>
      </a:spcBef>
      <a:spcAft>
        <a:spcPct val="0"/>
      </a:spcAft>
      <a:defRPr sz="2500" b="1" kern="1200">
        <a:solidFill>
          <a:schemeClr val="tx1"/>
        </a:solidFill>
        <a:latin typeface="Times New Roman" pitchFamily="-111" charset="0"/>
        <a:ea typeface="ＭＳ Ｐゴシック" pitchFamily="-111" charset="-128"/>
        <a:cs typeface="+mn-cs"/>
      </a:defRPr>
    </a:lvl2pPr>
    <a:lvl3pPr marL="914188" algn="l" rtl="0" eaLnBrk="0" fontAlgn="base" hangingPunct="0">
      <a:spcBef>
        <a:spcPct val="0"/>
      </a:spcBef>
      <a:spcAft>
        <a:spcPct val="0"/>
      </a:spcAft>
      <a:defRPr sz="2500" b="1" kern="1200">
        <a:solidFill>
          <a:schemeClr val="tx1"/>
        </a:solidFill>
        <a:latin typeface="Times New Roman" pitchFamily="-111" charset="0"/>
        <a:ea typeface="ＭＳ Ｐゴシック" pitchFamily="-111" charset="-128"/>
        <a:cs typeface="+mn-cs"/>
      </a:defRPr>
    </a:lvl3pPr>
    <a:lvl4pPr marL="1371279" algn="l" rtl="0" eaLnBrk="0" fontAlgn="base" hangingPunct="0">
      <a:spcBef>
        <a:spcPct val="0"/>
      </a:spcBef>
      <a:spcAft>
        <a:spcPct val="0"/>
      </a:spcAft>
      <a:defRPr sz="2500" b="1" kern="1200">
        <a:solidFill>
          <a:schemeClr val="tx1"/>
        </a:solidFill>
        <a:latin typeface="Times New Roman" pitchFamily="-111" charset="0"/>
        <a:ea typeface="ＭＳ Ｐゴシック" pitchFamily="-111" charset="-128"/>
        <a:cs typeface="+mn-cs"/>
      </a:defRPr>
    </a:lvl4pPr>
    <a:lvl5pPr marL="1828373" algn="l" rtl="0" eaLnBrk="0" fontAlgn="base" hangingPunct="0">
      <a:spcBef>
        <a:spcPct val="0"/>
      </a:spcBef>
      <a:spcAft>
        <a:spcPct val="0"/>
      </a:spcAft>
      <a:defRPr sz="2500" b="1" kern="1200">
        <a:solidFill>
          <a:schemeClr val="tx1"/>
        </a:solidFill>
        <a:latin typeface="Times New Roman" pitchFamily="-111" charset="0"/>
        <a:ea typeface="ＭＳ Ｐゴシック" pitchFamily="-111" charset="-128"/>
        <a:cs typeface="+mn-cs"/>
      </a:defRPr>
    </a:lvl5pPr>
    <a:lvl6pPr marL="2285467" algn="l" defTabSz="914188" rtl="0" eaLnBrk="1" latinLnBrk="0" hangingPunct="1">
      <a:defRPr sz="2500" b="1" kern="1200">
        <a:solidFill>
          <a:schemeClr val="tx1"/>
        </a:solidFill>
        <a:latin typeface="Times New Roman" pitchFamily="-111" charset="0"/>
        <a:ea typeface="ＭＳ Ｐゴシック" pitchFamily="-111" charset="-128"/>
        <a:cs typeface="+mn-cs"/>
      </a:defRPr>
    </a:lvl6pPr>
    <a:lvl7pPr marL="2742561" algn="l" defTabSz="914188" rtl="0" eaLnBrk="1" latinLnBrk="0" hangingPunct="1">
      <a:defRPr sz="2500" b="1" kern="1200">
        <a:solidFill>
          <a:schemeClr val="tx1"/>
        </a:solidFill>
        <a:latin typeface="Times New Roman" pitchFamily="-111" charset="0"/>
        <a:ea typeface="ＭＳ Ｐゴシック" pitchFamily="-111" charset="-128"/>
        <a:cs typeface="+mn-cs"/>
      </a:defRPr>
    </a:lvl7pPr>
    <a:lvl8pPr marL="3199655" algn="l" defTabSz="914188" rtl="0" eaLnBrk="1" latinLnBrk="0" hangingPunct="1">
      <a:defRPr sz="2500" b="1" kern="1200">
        <a:solidFill>
          <a:schemeClr val="tx1"/>
        </a:solidFill>
        <a:latin typeface="Times New Roman" pitchFamily="-111" charset="0"/>
        <a:ea typeface="ＭＳ Ｐゴシック" pitchFamily="-111" charset="-128"/>
        <a:cs typeface="+mn-cs"/>
      </a:defRPr>
    </a:lvl8pPr>
    <a:lvl9pPr marL="3656746" algn="l" defTabSz="914188" rtl="0" eaLnBrk="1" latinLnBrk="0" hangingPunct="1">
      <a:defRPr sz="2500" b="1" kern="1200">
        <a:solidFill>
          <a:schemeClr val="tx1"/>
        </a:solidFill>
        <a:latin typeface="Times New Roman" pitchFamily="-111" charset="0"/>
        <a:ea typeface="ＭＳ Ｐゴシック" pitchFamily="-111" charset="-128"/>
        <a:cs typeface="+mn-cs"/>
      </a:defRPr>
    </a:lvl9pPr>
  </p:defaultTextStyle>
  <p:extLst>
    <p:ext uri="{EFAFB233-063F-42B5-8137-9DF3F51BA10A}">
      <p15:sldGuideLst xmlns:p15="http://schemas.microsoft.com/office/powerpoint/2012/main">
        <p15:guide id="1" orient="horz" pos="5184">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C06D"/>
    <a:srgbClr val="008EEF"/>
    <a:srgbClr val="0000FF"/>
    <a:srgbClr val="C31C02"/>
    <a:srgbClr val="DADAFA"/>
    <a:srgbClr val="242A8D"/>
    <a:srgbClr val="5E438D"/>
    <a:srgbClr val="22093C"/>
    <a:srgbClr val="371060"/>
    <a:srgbClr val="611E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9836" autoAdjust="0"/>
  </p:normalViewPr>
  <p:slideViewPr>
    <p:cSldViewPr>
      <p:cViewPr varScale="1">
        <p:scale>
          <a:sx n="43" d="100"/>
          <a:sy n="43" d="100"/>
        </p:scale>
        <p:origin x="132" y="396"/>
      </p:cViewPr>
      <p:guideLst>
        <p:guide orient="horz" pos="5184"/>
        <p:guide pos="10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066838" cy="3268663"/>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p:cNvSpPr>
            <a:spLocks noGrp="1"/>
          </p:cNvSpPr>
          <p:nvPr>
            <p:ph type="dt" sz="quarter" idx="1"/>
          </p:nvPr>
        </p:nvSpPr>
        <p:spPr>
          <a:xfrm>
            <a:off x="18386425" y="0"/>
            <a:ext cx="14066838" cy="3268663"/>
          </a:xfrm>
          <a:prstGeom prst="rect">
            <a:avLst/>
          </a:prstGeom>
        </p:spPr>
        <p:txBody>
          <a:bodyPr vert="horz" lIns="91440" tIns="45720" rIns="91440" bIns="45720" rtlCol="0"/>
          <a:lstStyle>
            <a:lvl1pPr algn="r">
              <a:defRPr sz="1200"/>
            </a:lvl1pPr>
          </a:lstStyle>
          <a:p>
            <a:pPr>
              <a:defRPr/>
            </a:pPr>
            <a:fld id="{319D2FC3-F0A0-419C-99E4-9429E6020A83}" type="datetimeFigureOut">
              <a:rPr lang="en-US"/>
              <a:pPr>
                <a:defRPr/>
              </a:pPr>
              <a:t>5/17/2017</a:t>
            </a:fld>
            <a:endParaRPr lang="en-US" dirty="0"/>
          </a:p>
        </p:txBody>
      </p:sp>
      <p:sp>
        <p:nvSpPr>
          <p:cNvPr id="4" name="Footer Placeholder 3"/>
          <p:cNvSpPr>
            <a:spLocks noGrp="1"/>
          </p:cNvSpPr>
          <p:nvPr>
            <p:ph type="ftr" sz="quarter" idx="2"/>
          </p:nvPr>
        </p:nvSpPr>
        <p:spPr>
          <a:xfrm>
            <a:off x="0" y="62099825"/>
            <a:ext cx="14066838" cy="3268663"/>
          </a:xfrm>
          <a:prstGeom prst="rect">
            <a:avLst/>
          </a:prstGeom>
        </p:spPr>
        <p:txBody>
          <a:bodyPr vert="horz" lIns="91440" tIns="45720" rIns="91440" bIns="45720"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18386425" y="62099825"/>
            <a:ext cx="14066838" cy="3268663"/>
          </a:xfrm>
          <a:prstGeom prst="rect">
            <a:avLst/>
          </a:prstGeom>
        </p:spPr>
        <p:txBody>
          <a:bodyPr vert="horz" lIns="91440" tIns="45720" rIns="91440" bIns="45720" rtlCol="0" anchor="b"/>
          <a:lstStyle>
            <a:lvl1pPr algn="r">
              <a:defRPr sz="1200"/>
            </a:lvl1pPr>
          </a:lstStyle>
          <a:p>
            <a:pPr>
              <a:defRPr/>
            </a:pPr>
            <a:fld id="{E14412EC-F137-439D-93A6-12AC48EA7B6B}" type="slidenum">
              <a:rPr lang="en-US"/>
              <a:pPr>
                <a:defRPr/>
              </a:pPr>
              <a:t>‹#›</a:t>
            </a:fld>
            <a:endParaRPr lang="en-US" dirty="0"/>
          </a:p>
        </p:txBody>
      </p:sp>
    </p:spTree>
    <p:extLst>
      <p:ext uri="{BB962C8B-B14F-4D97-AF65-F5344CB8AC3E}">
        <p14:creationId xmlns:p14="http://schemas.microsoft.com/office/powerpoint/2010/main" val="37500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066838" cy="2560638"/>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p:cNvSpPr>
            <a:spLocks noGrp="1"/>
          </p:cNvSpPr>
          <p:nvPr>
            <p:ph type="dt" idx="1"/>
          </p:nvPr>
        </p:nvSpPr>
        <p:spPr>
          <a:xfrm>
            <a:off x="18386425" y="0"/>
            <a:ext cx="14066838" cy="2560638"/>
          </a:xfrm>
          <a:prstGeom prst="rect">
            <a:avLst/>
          </a:prstGeom>
        </p:spPr>
        <p:txBody>
          <a:bodyPr vert="horz" lIns="91440" tIns="45720" rIns="91440" bIns="45720" rtlCol="0"/>
          <a:lstStyle>
            <a:lvl1pPr algn="r">
              <a:defRPr sz="1200"/>
            </a:lvl1pPr>
          </a:lstStyle>
          <a:p>
            <a:pPr>
              <a:defRPr/>
            </a:pPr>
            <a:fld id="{9909EAEC-A523-4F17-A3AE-FC60F46B8C30}" type="datetimeFigureOut">
              <a:rPr lang="en-US"/>
              <a:pPr>
                <a:defRPr/>
              </a:pPr>
              <a:t>5/17/2017</a:t>
            </a:fld>
            <a:endParaRPr lang="en-US" dirty="0"/>
          </a:p>
        </p:txBody>
      </p:sp>
      <p:sp>
        <p:nvSpPr>
          <p:cNvPr id="4" name="Slide Image Placeholder 3"/>
          <p:cNvSpPr>
            <a:spLocks noGrp="1" noRot="1" noChangeAspect="1"/>
          </p:cNvSpPr>
          <p:nvPr>
            <p:ph type="sldImg" idx="2"/>
          </p:nvPr>
        </p:nvSpPr>
        <p:spPr>
          <a:xfrm>
            <a:off x="-2971800" y="3840163"/>
            <a:ext cx="38404800" cy="192024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3246438" y="24323675"/>
            <a:ext cx="25968325" cy="23042563"/>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48637825"/>
            <a:ext cx="14066838" cy="2559050"/>
          </a:xfrm>
          <a:prstGeom prst="rect">
            <a:avLst/>
          </a:prstGeom>
        </p:spPr>
        <p:txBody>
          <a:bodyPr vert="horz" lIns="91440" tIns="45720" rIns="91440" bIns="45720"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18386425" y="48637825"/>
            <a:ext cx="14066838" cy="2559050"/>
          </a:xfrm>
          <a:prstGeom prst="rect">
            <a:avLst/>
          </a:prstGeom>
        </p:spPr>
        <p:txBody>
          <a:bodyPr vert="horz" lIns="91440" tIns="45720" rIns="91440" bIns="45720" rtlCol="0" anchor="b"/>
          <a:lstStyle>
            <a:lvl1pPr algn="r">
              <a:defRPr sz="1200"/>
            </a:lvl1pPr>
          </a:lstStyle>
          <a:p>
            <a:pPr>
              <a:defRPr/>
            </a:pPr>
            <a:fld id="{F0266A29-77F3-40DD-96B5-9486F113E884}" type="slidenum">
              <a:rPr lang="en-US"/>
              <a:pPr>
                <a:defRPr/>
              </a:pPr>
              <a:t>‹#›</a:t>
            </a:fld>
            <a:endParaRPr lang="en-US" dirty="0"/>
          </a:p>
        </p:txBody>
      </p:sp>
    </p:spTree>
    <p:extLst>
      <p:ext uri="{BB962C8B-B14F-4D97-AF65-F5344CB8AC3E}">
        <p14:creationId xmlns:p14="http://schemas.microsoft.com/office/powerpoint/2010/main" val="5378224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094" algn="l" rtl="0" eaLnBrk="0" fontAlgn="base" hangingPunct="0">
      <a:spcBef>
        <a:spcPct val="30000"/>
      </a:spcBef>
      <a:spcAft>
        <a:spcPct val="0"/>
      </a:spcAft>
      <a:defRPr sz="1200" kern="1200">
        <a:solidFill>
          <a:schemeClr val="tx1"/>
        </a:solidFill>
        <a:latin typeface="+mn-lt"/>
        <a:ea typeface="+mn-ea"/>
        <a:cs typeface="+mn-cs"/>
      </a:defRPr>
    </a:lvl2pPr>
    <a:lvl3pPr marL="914188" algn="l" rtl="0" eaLnBrk="0" fontAlgn="base" hangingPunct="0">
      <a:spcBef>
        <a:spcPct val="30000"/>
      </a:spcBef>
      <a:spcAft>
        <a:spcPct val="0"/>
      </a:spcAft>
      <a:defRPr sz="1200" kern="1200">
        <a:solidFill>
          <a:schemeClr val="tx1"/>
        </a:solidFill>
        <a:latin typeface="+mn-lt"/>
        <a:ea typeface="+mn-ea"/>
        <a:cs typeface="+mn-cs"/>
      </a:defRPr>
    </a:lvl3pPr>
    <a:lvl4pPr marL="1371279" algn="l" rtl="0" eaLnBrk="0" fontAlgn="base" hangingPunct="0">
      <a:spcBef>
        <a:spcPct val="30000"/>
      </a:spcBef>
      <a:spcAft>
        <a:spcPct val="0"/>
      </a:spcAft>
      <a:defRPr sz="1200" kern="1200">
        <a:solidFill>
          <a:schemeClr val="tx1"/>
        </a:solidFill>
        <a:latin typeface="+mn-lt"/>
        <a:ea typeface="+mn-ea"/>
        <a:cs typeface="+mn-cs"/>
      </a:defRPr>
    </a:lvl4pPr>
    <a:lvl5pPr marL="1828373" algn="l" rtl="0" eaLnBrk="0" fontAlgn="base" hangingPunct="0">
      <a:spcBef>
        <a:spcPct val="30000"/>
      </a:spcBef>
      <a:spcAft>
        <a:spcPct val="0"/>
      </a:spcAft>
      <a:defRPr sz="1200" kern="1200">
        <a:solidFill>
          <a:schemeClr val="tx1"/>
        </a:solidFill>
        <a:latin typeface="+mn-lt"/>
        <a:ea typeface="+mn-ea"/>
        <a:cs typeface="+mn-cs"/>
      </a:defRPr>
    </a:lvl5pPr>
    <a:lvl6pPr marL="2285467" algn="l" defTabSz="914188" rtl="0" eaLnBrk="1" latinLnBrk="0" hangingPunct="1">
      <a:defRPr sz="1200" kern="1200">
        <a:solidFill>
          <a:schemeClr val="tx1"/>
        </a:solidFill>
        <a:latin typeface="+mn-lt"/>
        <a:ea typeface="+mn-ea"/>
        <a:cs typeface="+mn-cs"/>
      </a:defRPr>
    </a:lvl6pPr>
    <a:lvl7pPr marL="2742561" algn="l" defTabSz="914188" rtl="0" eaLnBrk="1" latinLnBrk="0" hangingPunct="1">
      <a:defRPr sz="1200" kern="1200">
        <a:solidFill>
          <a:schemeClr val="tx1"/>
        </a:solidFill>
        <a:latin typeface="+mn-lt"/>
        <a:ea typeface="+mn-ea"/>
        <a:cs typeface="+mn-cs"/>
      </a:defRPr>
    </a:lvl7pPr>
    <a:lvl8pPr marL="3199655" algn="l" defTabSz="914188" rtl="0" eaLnBrk="1" latinLnBrk="0" hangingPunct="1">
      <a:defRPr sz="1200" kern="1200">
        <a:solidFill>
          <a:schemeClr val="tx1"/>
        </a:solidFill>
        <a:latin typeface="+mn-lt"/>
        <a:ea typeface="+mn-ea"/>
        <a:cs typeface="+mn-cs"/>
      </a:defRPr>
    </a:lvl8pPr>
    <a:lvl9pPr marL="3656746" algn="l" defTabSz="91418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xfrm>
            <a:off x="-2971800" y="3840163"/>
            <a:ext cx="38404800" cy="192024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fld id="{8507B004-DE69-41F5-8C9C-1B065C0D852B}" type="slidenum">
              <a:rPr lang="en-US" sz="1200" smtClean="0"/>
              <a:pPr/>
              <a:t>1</a:t>
            </a:fld>
            <a:endParaRPr lang="en-US" sz="1200" dirty="0" smtClean="0"/>
          </a:p>
        </p:txBody>
      </p:sp>
    </p:spTree>
    <p:extLst>
      <p:ext uri="{BB962C8B-B14F-4D97-AF65-F5344CB8AC3E}">
        <p14:creationId xmlns:p14="http://schemas.microsoft.com/office/powerpoint/2010/main" val="2074288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113339"/>
            <a:ext cx="27981274" cy="3527424"/>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35" y="9326566"/>
            <a:ext cx="23044151" cy="4206878"/>
          </a:xfrm>
        </p:spPr>
        <p:txBody>
          <a:bodyPr/>
          <a:lstStyle>
            <a:lvl1pPr marL="0" indent="0" algn="ctr">
              <a:buNone/>
              <a:defRPr/>
            </a:lvl1pPr>
            <a:lvl2pPr marL="457094" indent="0" algn="ctr">
              <a:buNone/>
              <a:defRPr/>
            </a:lvl2pPr>
            <a:lvl3pPr marL="914188" indent="0" algn="ctr">
              <a:buNone/>
              <a:defRPr/>
            </a:lvl3pPr>
            <a:lvl4pPr marL="1371279" indent="0" algn="ctr">
              <a:buNone/>
              <a:defRPr/>
            </a:lvl4pPr>
            <a:lvl5pPr marL="1828373" indent="0" algn="ctr">
              <a:buNone/>
              <a:defRPr/>
            </a:lvl5pPr>
            <a:lvl6pPr marL="2285467" indent="0" algn="ctr">
              <a:buNone/>
              <a:defRPr/>
            </a:lvl6pPr>
            <a:lvl7pPr marL="2742561" indent="0" algn="ctr">
              <a:buNone/>
              <a:defRPr/>
            </a:lvl7pPr>
            <a:lvl8pPr marL="3199655" indent="0" algn="ctr">
              <a:buNone/>
              <a:defRPr/>
            </a:lvl8pPr>
            <a:lvl9pPr marL="3656746"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EB438B2-00AF-49B7-A218-D35D524D7612}" type="slidenum">
              <a:rPr lang="en-US"/>
              <a:pPr>
                <a:defRPr/>
              </a:pPr>
              <a:t>‹#›</a:t>
            </a:fld>
            <a:endParaRPr lang="en-US" dirty="0"/>
          </a:p>
        </p:txBody>
      </p:sp>
    </p:spTree>
    <p:extLst>
      <p:ext uri="{BB962C8B-B14F-4D97-AF65-F5344CB8AC3E}">
        <p14:creationId xmlns:p14="http://schemas.microsoft.com/office/powerpoint/2010/main" val="1787209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A5CFB52-81DB-4335-B4D2-629F99577A88}" type="slidenum">
              <a:rPr lang="en-US"/>
              <a:pPr>
                <a:defRPr/>
              </a:pPr>
              <a:t>‹#›</a:t>
            </a:fld>
            <a:endParaRPr lang="en-US" dirty="0"/>
          </a:p>
        </p:txBody>
      </p:sp>
    </p:spTree>
    <p:extLst>
      <p:ext uri="{BB962C8B-B14F-4D97-AF65-F5344CB8AC3E}">
        <p14:creationId xmlns:p14="http://schemas.microsoft.com/office/powerpoint/2010/main" val="258102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55314" y="1463680"/>
            <a:ext cx="6994526" cy="1316672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8572" y="1463680"/>
            <a:ext cx="20834348" cy="131667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193F038-7078-4AA6-8A17-14AE90C1E990}" type="slidenum">
              <a:rPr lang="en-US"/>
              <a:pPr>
                <a:defRPr/>
              </a:pPr>
              <a:t>‹#›</a:t>
            </a:fld>
            <a:endParaRPr lang="en-US" dirty="0"/>
          </a:p>
        </p:txBody>
      </p:sp>
    </p:spTree>
    <p:extLst>
      <p:ext uri="{BB962C8B-B14F-4D97-AF65-F5344CB8AC3E}">
        <p14:creationId xmlns:p14="http://schemas.microsoft.com/office/powerpoint/2010/main" val="343636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749B7AC-3DD4-48FB-BBD6-5E107F616409}" type="slidenum">
              <a:rPr lang="en-US"/>
              <a:pPr>
                <a:defRPr/>
              </a:pPr>
              <a:t>‹#›</a:t>
            </a:fld>
            <a:endParaRPr lang="en-US" dirty="0"/>
          </a:p>
        </p:txBody>
      </p:sp>
    </p:spTree>
    <p:extLst>
      <p:ext uri="{BB962C8B-B14F-4D97-AF65-F5344CB8AC3E}">
        <p14:creationId xmlns:p14="http://schemas.microsoft.com/office/powerpoint/2010/main" val="2912068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7" y="10575928"/>
            <a:ext cx="27981274" cy="3270252"/>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7" y="6975478"/>
            <a:ext cx="27981274" cy="3600451"/>
          </a:xfrm>
        </p:spPr>
        <p:txBody>
          <a:bodyPr anchor="b"/>
          <a:lstStyle>
            <a:lvl1pPr marL="0" indent="0">
              <a:buNone/>
              <a:defRPr sz="1900"/>
            </a:lvl1pPr>
            <a:lvl2pPr marL="457094" indent="0">
              <a:buNone/>
              <a:defRPr sz="1900"/>
            </a:lvl2pPr>
            <a:lvl3pPr marL="914188" indent="0">
              <a:buNone/>
              <a:defRPr sz="1500"/>
            </a:lvl3pPr>
            <a:lvl4pPr marL="1371279" indent="0">
              <a:buNone/>
              <a:defRPr sz="1500"/>
            </a:lvl4pPr>
            <a:lvl5pPr marL="1828373" indent="0">
              <a:buNone/>
              <a:defRPr sz="1500"/>
            </a:lvl5pPr>
            <a:lvl6pPr marL="2285467" indent="0">
              <a:buNone/>
              <a:defRPr sz="1500"/>
            </a:lvl6pPr>
            <a:lvl7pPr marL="2742561" indent="0">
              <a:buNone/>
              <a:defRPr sz="1500"/>
            </a:lvl7pPr>
            <a:lvl8pPr marL="3199655" indent="0">
              <a:buNone/>
              <a:defRPr sz="1500"/>
            </a:lvl8pPr>
            <a:lvl9pPr marL="3656746" indent="0">
              <a:buNone/>
              <a:defRPr sz="15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91D678B-AD55-4B25-ACB8-C1ED37F21C66}" type="slidenum">
              <a:rPr lang="en-US"/>
              <a:pPr>
                <a:defRPr/>
              </a:pPr>
              <a:t>‹#›</a:t>
            </a:fld>
            <a:endParaRPr lang="en-US" dirty="0"/>
          </a:p>
        </p:txBody>
      </p:sp>
    </p:spTree>
    <p:extLst>
      <p:ext uri="{BB962C8B-B14F-4D97-AF65-F5344CB8AC3E}">
        <p14:creationId xmlns:p14="http://schemas.microsoft.com/office/powerpoint/2010/main" val="2044593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68568" y="4754563"/>
            <a:ext cx="13914436" cy="9875837"/>
          </a:xfrm>
        </p:spPr>
        <p:txBody>
          <a:bodyPr/>
          <a:lstStyle>
            <a:lvl1pPr>
              <a:defRPr sz="2800"/>
            </a:lvl1pPr>
            <a:lvl2pPr>
              <a:defRPr sz="2500"/>
            </a:lvl2pPr>
            <a:lvl3pPr>
              <a:defRPr sz="19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35401" y="4754563"/>
            <a:ext cx="13914439" cy="9875837"/>
          </a:xfrm>
        </p:spPr>
        <p:txBody>
          <a:bodyPr/>
          <a:lstStyle>
            <a:lvl1pPr>
              <a:defRPr sz="2800"/>
            </a:lvl1pPr>
            <a:lvl2pPr>
              <a:defRPr sz="2500"/>
            </a:lvl2pPr>
            <a:lvl3pPr>
              <a:defRPr sz="19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787A83B-12A6-426B-8EF3-9A0150068680}" type="slidenum">
              <a:rPr lang="en-US"/>
              <a:pPr>
                <a:defRPr/>
              </a:pPr>
              <a:t>‹#›</a:t>
            </a:fld>
            <a:endParaRPr lang="en-US" dirty="0"/>
          </a:p>
        </p:txBody>
      </p:sp>
    </p:spTree>
    <p:extLst>
      <p:ext uri="{BB962C8B-B14F-4D97-AF65-F5344CB8AC3E}">
        <p14:creationId xmlns:p14="http://schemas.microsoft.com/office/powerpoint/2010/main" val="995971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7" y="658812"/>
            <a:ext cx="29625926"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7" y="3684590"/>
            <a:ext cx="14544677" cy="1535112"/>
          </a:xfrm>
        </p:spPr>
        <p:txBody>
          <a:bodyPr anchor="b"/>
          <a:lstStyle>
            <a:lvl1pPr marL="0" indent="0">
              <a:buNone/>
              <a:defRPr sz="2500" b="1"/>
            </a:lvl1pPr>
            <a:lvl2pPr marL="457094" indent="0">
              <a:buNone/>
              <a:defRPr sz="1900" b="1"/>
            </a:lvl2pPr>
            <a:lvl3pPr marL="914188" indent="0">
              <a:buNone/>
              <a:defRPr sz="1900" b="1"/>
            </a:lvl3pPr>
            <a:lvl4pPr marL="1371279" indent="0">
              <a:buNone/>
              <a:defRPr sz="1500" b="1"/>
            </a:lvl4pPr>
            <a:lvl5pPr marL="1828373" indent="0">
              <a:buNone/>
              <a:defRPr sz="1500" b="1"/>
            </a:lvl5pPr>
            <a:lvl6pPr marL="2285467" indent="0">
              <a:buNone/>
              <a:defRPr sz="1500" b="1"/>
            </a:lvl6pPr>
            <a:lvl7pPr marL="2742561" indent="0">
              <a:buNone/>
              <a:defRPr sz="1500" b="1"/>
            </a:lvl7pPr>
            <a:lvl8pPr marL="3199655" indent="0">
              <a:buNone/>
              <a:defRPr sz="1500" b="1"/>
            </a:lvl8pPr>
            <a:lvl9pPr marL="3656746" indent="0">
              <a:buNone/>
              <a:defRPr sz="1500" b="1"/>
            </a:lvl9pPr>
          </a:lstStyle>
          <a:p>
            <a:pPr lvl="0"/>
            <a:r>
              <a:rPr lang="en-US" smtClean="0"/>
              <a:t>Click to edit Master text styles</a:t>
            </a:r>
          </a:p>
        </p:txBody>
      </p:sp>
      <p:sp>
        <p:nvSpPr>
          <p:cNvPr id="4" name="Content Placeholder 3"/>
          <p:cNvSpPr>
            <a:spLocks noGrp="1"/>
          </p:cNvSpPr>
          <p:nvPr>
            <p:ph sz="half" idx="2"/>
          </p:nvPr>
        </p:nvSpPr>
        <p:spPr>
          <a:xfrm>
            <a:off x="1646237" y="5219702"/>
            <a:ext cx="14544677" cy="9483725"/>
          </a:xfrm>
        </p:spPr>
        <p:txBody>
          <a:bodyPr/>
          <a:lstStyle>
            <a:lvl1pPr>
              <a:defRPr sz="2500"/>
            </a:lvl1pPr>
            <a:lvl2pPr>
              <a:defRPr sz="1900"/>
            </a:lvl2pPr>
            <a:lvl3pPr>
              <a:defRPr sz="19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32" y="3684590"/>
            <a:ext cx="14549440" cy="1535112"/>
          </a:xfrm>
        </p:spPr>
        <p:txBody>
          <a:bodyPr anchor="b"/>
          <a:lstStyle>
            <a:lvl1pPr marL="0" indent="0">
              <a:buNone/>
              <a:defRPr sz="2500" b="1"/>
            </a:lvl1pPr>
            <a:lvl2pPr marL="457094" indent="0">
              <a:buNone/>
              <a:defRPr sz="1900" b="1"/>
            </a:lvl2pPr>
            <a:lvl3pPr marL="914188" indent="0">
              <a:buNone/>
              <a:defRPr sz="1900" b="1"/>
            </a:lvl3pPr>
            <a:lvl4pPr marL="1371279" indent="0">
              <a:buNone/>
              <a:defRPr sz="1500" b="1"/>
            </a:lvl4pPr>
            <a:lvl5pPr marL="1828373" indent="0">
              <a:buNone/>
              <a:defRPr sz="1500" b="1"/>
            </a:lvl5pPr>
            <a:lvl6pPr marL="2285467" indent="0">
              <a:buNone/>
              <a:defRPr sz="1500" b="1"/>
            </a:lvl6pPr>
            <a:lvl7pPr marL="2742561" indent="0">
              <a:buNone/>
              <a:defRPr sz="1500" b="1"/>
            </a:lvl7pPr>
            <a:lvl8pPr marL="3199655" indent="0">
              <a:buNone/>
              <a:defRPr sz="1500" b="1"/>
            </a:lvl8pPr>
            <a:lvl9pPr marL="3656746" indent="0">
              <a:buNone/>
              <a:defRPr sz="1500" b="1"/>
            </a:lvl9pPr>
          </a:lstStyle>
          <a:p>
            <a:pPr lvl="0"/>
            <a:r>
              <a:rPr lang="en-US" smtClean="0"/>
              <a:t>Click to edit Master text styles</a:t>
            </a:r>
          </a:p>
        </p:txBody>
      </p:sp>
      <p:sp>
        <p:nvSpPr>
          <p:cNvPr id="6" name="Content Placeholder 5"/>
          <p:cNvSpPr>
            <a:spLocks noGrp="1"/>
          </p:cNvSpPr>
          <p:nvPr>
            <p:ph sz="quarter" idx="4"/>
          </p:nvPr>
        </p:nvSpPr>
        <p:spPr>
          <a:xfrm>
            <a:off x="16722732" y="5219702"/>
            <a:ext cx="14549440" cy="9483725"/>
          </a:xfrm>
        </p:spPr>
        <p:txBody>
          <a:bodyPr/>
          <a:lstStyle>
            <a:lvl1pPr>
              <a:defRPr sz="2500"/>
            </a:lvl1pPr>
            <a:lvl2pPr>
              <a:defRPr sz="1900"/>
            </a:lvl2pPr>
            <a:lvl3pPr>
              <a:defRPr sz="19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253A9948-CB09-49F8-BC6B-05AA15C64E39}" type="slidenum">
              <a:rPr lang="en-US"/>
              <a:pPr>
                <a:defRPr/>
              </a:pPr>
              <a:t>‹#›</a:t>
            </a:fld>
            <a:endParaRPr lang="en-US" dirty="0"/>
          </a:p>
        </p:txBody>
      </p:sp>
    </p:spTree>
    <p:extLst>
      <p:ext uri="{BB962C8B-B14F-4D97-AF65-F5344CB8AC3E}">
        <p14:creationId xmlns:p14="http://schemas.microsoft.com/office/powerpoint/2010/main" val="3622716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ED6A0C0-51AE-4F1E-A5F5-B818A2F57273}" type="slidenum">
              <a:rPr lang="en-US"/>
              <a:pPr>
                <a:defRPr/>
              </a:pPr>
              <a:t>‹#›</a:t>
            </a:fld>
            <a:endParaRPr lang="en-US" dirty="0"/>
          </a:p>
        </p:txBody>
      </p:sp>
    </p:spTree>
    <p:extLst>
      <p:ext uri="{BB962C8B-B14F-4D97-AF65-F5344CB8AC3E}">
        <p14:creationId xmlns:p14="http://schemas.microsoft.com/office/powerpoint/2010/main" val="3641633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C1B925E9-1ACA-4939-A9BA-2D3C72770450}" type="slidenum">
              <a:rPr lang="en-US"/>
              <a:pPr>
                <a:defRPr/>
              </a:pPr>
              <a:t>‹#›</a:t>
            </a:fld>
            <a:endParaRPr lang="en-US" dirty="0"/>
          </a:p>
        </p:txBody>
      </p:sp>
    </p:spTree>
    <p:extLst>
      <p:ext uri="{BB962C8B-B14F-4D97-AF65-F5344CB8AC3E}">
        <p14:creationId xmlns:p14="http://schemas.microsoft.com/office/powerpoint/2010/main" val="3133346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46" y="655639"/>
            <a:ext cx="10829927" cy="2789237"/>
          </a:xfrm>
        </p:spPr>
        <p:txBody>
          <a:bodyPr anchor="b"/>
          <a:lstStyle>
            <a:lvl1pPr algn="l">
              <a:defRPr sz="1900" b="1"/>
            </a:lvl1pPr>
          </a:lstStyle>
          <a:p>
            <a:r>
              <a:rPr lang="en-US" smtClean="0"/>
              <a:t>Click to edit Master title style</a:t>
            </a:r>
            <a:endParaRPr lang="en-US"/>
          </a:p>
        </p:txBody>
      </p:sp>
      <p:sp>
        <p:nvSpPr>
          <p:cNvPr id="3" name="Content Placeholder 2"/>
          <p:cNvSpPr>
            <a:spLocks noGrp="1"/>
          </p:cNvSpPr>
          <p:nvPr>
            <p:ph idx="1"/>
          </p:nvPr>
        </p:nvSpPr>
        <p:spPr>
          <a:xfrm>
            <a:off x="12869863" y="655645"/>
            <a:ext cx="18402300" cy="14047788"/>
          </a:xfrm>
        </p:spPr>
        <p:txBody>
          <a:bodyPr/>
          <a:lstStyle>
            <a:lvl1pPr>
              <a:defRPr sz="3100"/>
            </a:lvl1pPr>
            <a:lvl2pPr>
              <a:defRPr sz="2800"/>
            </a:lvl2pPr>
            <a:lvl3pPr>
              <a:defRPr sz="25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46" y="3444880"/>
            <a:ext cx="10829927" cy="11258551"/>
          </a:xfrm>
        </p:spPr>
        <p:txBody>
          <a:bodyPr/>
          <a:lstStyle>
            <a:lvl1pPr marL="0" indent="0">
              <a:buNone/>
              <a:defRPr sz="1500"/>
            </a:lvl1pPr>
            <a:lvl2pPr marL="457094" indent="0">
              <a:buNone/>
              <a:defRPr sz="1200"/>
            </a:lvl2pPr>
            <a:lvl3pPr marL="914188" indent="0">
              <a:buNone/>
              <a:defRPr sz="900"/>
            </a:lvl3pPr>
            <a:lvl4pPr marL="1371279" indent="0">
              <a:buNone/>
              <a:defRPr sz="900"/>
            </a:lvl4pPr>
            <a:lvl5pPr marL="1828373" indent="0">
              <a:buNone/>
              <a:defRPr sz="900"/>
            </a:lvl5pPr>
            <a:lvl6pPr marL="2285467" indent="0">
              <a:buNone/>
              <a:defRPr sz="900"/>
            </a:lvl6pPr>
            <a:lvl7pPr marL="2742561" indent="0">
              <a:buNone/>
              <a:defRPr sz="900"/>
            </a:lvl7pPr>
            <a:lvl8pPr marL="3199655" indent="0">
              <a:buNone/>
              <a:defRPr sz="900"/>
            </a:lvl8pPr>
            <a:lvl9pPr marL="3656746"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9963BC2-A280-429C-BCA0-CB57E1BE6EF8}" type="slidenum">
              <a:rPr lang="en-US"/>
              <a:pPr>
                <a:defRPr/>
              </a:pPr>
              <a:t>‹#›</a:t>
            </a:fld>
            <a:endParaRPr lang="en-US" dirty="0"/>
          </a:p>
        </p:txBody>
      </p:sp>
    </p:spTree>
    <p:extLst>
      <p:ext uri="{BB962C8B-B14F-4D97-AF65-F5344CB8AC3E}">
        <p14:creationId xmlns:p14="http://schemas.microsoft.com/office/powerpoint/2010/main" val="394620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599" y="11522079"/>
            <a:ext cx="19751674" cy="1358899"/>
          </a:xfrm>
        </p:spPr>
        <p:txBody>
          <a:bodyPr anchor="b"/>
          <a:lstStyle>
            <a:lvl1pPr algn="l">
              <a:defRPr sz="1900" b="1"/>
            </a:lvl1pPr>
          </a:lstStyle>
          <a:p>
            <a:r>
              <a:rPr lang="en-US" smtClean="0"/>
              <a:t>Click to edit Master title style</a:t>
            </a:r>
            <a:endParaRPr lang="en-US"/>
          </a:p>
        </p:txBody>
      </p:sp>
      <p:sp>
        <p:nvSpPr>
          <p:cNvPr id="3" name="Picture Placeholder 2"/>
          <p:cNvSpPr>
            <a:spLocks noGrp="1"/>
          </p:cNvSpPr>
          <p:nvPr>
            <p:ph type="pic" idx="1"/>
          </p:nvPr>
        </p:nvSpPr>
        <p:spPr>
          <a:xfrm>
            <a:off x="6451599" y="1470026"/>
            <a:ext cx="19751674" cy="9875842"/>
          </a:xfrm>
        </p:spPr>
        <p:txBody>
          <a:bodyPr/>
          <a:lstStyle>
            <a:lvl1pPr marL="0" indent="0">
              <a:buNone/>
              <a:defRPr sz="3100"/>
            </a:lvl1pPr>
            <a:lvl2pPr marL="457094" indent="0">
              <a:buNone/>
              <a:defRPr sz="2800"/>
            </a:lvl2pPr>
            <a:lvl3pPr marL="914188" indent="0">
              <a:buNone/>
              <a:defRPr sz="2500"/>
            </a:lvl3pPr>
            <a:lvl4pPr marL="1371279" indent="0">
              <a:buNone/>
              <a:defRPr sz="1900"/>
            </a:lvl4pPr>
            <a:lvl5pPr marL="1828373" indent="0">
              <a:buNone/>
              <a:defRPr sz="1900"/>
            </a:lvl5pPr>
            <a:lvl6pPr marL="2285467" indent="0">
              <a:buNone/>
              <a:defRPr sz="1900"/>
            </a:lvl6pPr>
            <a:lvl7pPr marL="2742561" indent="0">
              <a:buNone/>
              <a:defRPr sz="1900"/>
            </a:lvl7pPr>
            <a:lvl8pPr marL="3199655" indent="0">
              <a:buNone/>
              <a:defRPr sz="1900"/>
            </a:lvl8pPr>
            <a:lvl9pPr marL="3656746" indent="0">
              <a:buNone/>
              <a:defRPr sz="1900"/>
            </a:lvl9pPr>
          </a:lstStyle>
          <a:p>
            <a:pPr lvl="0"/>
            <a:endParaRPr lang="en-US" noProof="0" dirty="0" smtClean="0"/>
          </a:p>
        </p:txBody>
      </p:sp>
      <p:sp>
        <p:nvSpPr>
          <p:cNvPr id="4" name="Text Placeholder 3"/>
          <p:cNvSpPr>
            <a:spLocks noGrp="1"/>
          </p:cNvSpPr>
          <p:nvPr>
            <p:ph type="body" sz="half" idx="2"/>
          </p:nvPr>
        </p:nvSpPr>
        <p:spPr>
          <a:xfrm>
            <a:off x="6451599" y="12880979"/>
            <a:ext cx="19751674" cy="1931988"/>
          </a:xfrm>
        </p:spPr>
        <p:txBody>
          <a:bodyPr/>
          <a:lstStyle>
            <a:lvl1pPr marL="0" indent="0">
              <a:buNone/>
              <a:defRPr sz="1500"/>
            </a:lvl1pPr>
            <a:lvl2pPr marL="457094" indent="0">
              <a:buNone/>
              <a:defRPr sz="1200"/>
            </a:lvl2pPr>
            <a:lvl3pPr marL="914188" indent="0">
              <a:buNone/>
              <a:defRPr sz="900"/>
            </a:lvl3pPr>
            <a:lvl4pPr marL="1371279" indent="0">
              <a:buNone/>
              <a:defRPr sz="900"/>
            </a:lvl4pPr>
            <a:lvl5pPr marL="1828373" indent="0">
              <a:buNone/>
              <a:defRPr sz="900"/>
            </a:lvl5pPr>
            <a:lvl6pPr marL="2285467" indent="0">
              <a:buNone/>
              <a:defRPr sz="900"/>
            </a:lvl6pPr>
            <a:lvl7pPr marL="2742561" indent="0">
              <a:buNone/>
              <a:defRPr sz="900"/>
            </a:lvl7pPr>
            <a:lvl8pPr marL="3199655" indent="0">
              <a:buNone/>
              <a:defRPr sz="900"/>
            </a:lvl8pPr>
            <a:lvl9pPr marL="3656746"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69B90EC-362C-4053-A901-87B21CEBE28A}" type="slidenum">
              <a:rPr lang="en-US"/>
              <a:pPr>
                <a:defRPr/>
              </a:pPr>
              <a:t>‹#›</a:t>
            </a:fld>
            <a:endParaRPr lang="en-US" dirty="0"/>
          </a:p>
        </p:txBody>
      </p:sp>
    </p:spTree>
    <p:extLst>
      <p:ext uri="{BB962C8B-B14F-4D97-AF65-F5344CB8AC3E}">
        <p14:creationId xmlns:p14="http://schemas.microsoft.com/office/powerpoint/2010/main" val="1044921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8563" y="1463678"/>
            <a:ext cx="27981274" cy="2743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282092" tIns="141044" rIns="282092" bIns="141044"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468563" y="4754563"/>
            <a:ext cx="27981274" cy="98758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282092" tIns="141044" rIns="282092" bIns="14104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468563" y="14995529"/>
            <a:ext cx="6858000" cy="1098552"/>
          </a:xfrm>
          <a:prstGeom prst="rect">
            <a:avLst/>
          </a:prstGeom>
          <a:noFill/>
          <a:ln w="9525">
            <a:noFill/>
            <a:miter lim="800000"/>
            <a:headEnd/>
            <a:tailEnd/>
          </a:ln>
          <a:effectLst/>
        </p:spPr>
        <p:txBody>
          <a:bodyPr vert="horz" wrap="square" lIns="282092" tIns="141044" rIns="282092" bIns="141044" numCol="1" anchor="t" anchorCtr="0" compatLnSpc="1">
            <a:prstTxWarp prst="textNoShape">
              <a:avLst/>
            </a:prstTxWarp>
          </a:bodyPr>
          <a:lstStyle>
            <a:lvl1pPr>
              <a:defRPr sz="4300" b="0">
                <a:latin typeface="Times" pitchFamily="-111" charset="0"/>
              </a:defRPr>
            </a:lvl1pPr>
          </a:lstStyle>
          <a:p>
            <a:pPr>
              <a:defRPr/>
            </a:pPr>
            <a:endParaRPr lang="en-US" dirty="0"/>
          </a:p>
        </p:txBody>
      </p:sp>
      <p:sp>
        <p:nvSpPr>
          <p:cNvPr id="1029" name="Rectangle 5"/>
          <p:cNvSpPr>
            <a:spLocks noGrp="1" noChangeArrowheads="1"/>
          </p:cNvSpPr>
          <p:nvPr>
            <p:ph type="ftr" sz="quarter" idx="3"/>
          </p:nvPr>
        </p:nvSpPr>
        <p:spPr bwMode="auto">
          <a:xfrm>
            <a:off x="11247437" y="14995529"/>
            <a:ext cx="10423526" cy="1098552"/>
          </a:xfrm>
          <a:prstGeom prst="rect">
            <a:avLst/>
          </a:prstGeom>
          <a:noFill/>
          <a:ln w="9525">
            <a:noFill/>
            <a:miter lim="800000"/>
            <a:headEnd/>
            <a:tailEnd/>
          </a:ln>
          <a:effectLst/>
        </p:spPr>
        <p:txBody>
          <a:bodyPr vert="horz" wrap="square" lIns="282092" tIns="141044" rIns="282092" bIns="141044" numCol="1" anchor="t" anchorCtr="0" compatLnSpc="1">
            <a:prstTxWarp prst="textNoShape">
              <a:avLst/>
            </a:prstTxWarp>
          </a:bodyPr>
          <a:lstStyle>
            <a:lvl1pPr algn="ctr">
              <a:defRPr sz="4300" b="0">
                <a:latin typeface="Times" pitchFamily="-111" charset="0"/>
              </a:defRPr>
            </a:lvl1pPr>
          </a:lstStyle>
          <a:p>
            <a:pPr>
              <a:defRPr/>
            </a:pPr>
            <a:endParaRPr lang="en-US" dirty="0"/>
          </a:p>
        </p:txBody>
      </p:sp>
      <p:sp>
        <p:nvSpPr>
          <p:cNvPr id="1030" name="Rectangle 6"/>
          <p:cNvSpPr>
            <a:spLocks noGrp="1" noChangeArrowheads="1"/>
          </p:cNvSpPr>
          <p:nvPr>
            <p:ph type="sldNum" sz="quarter" idx="4"/>
          </p:nvPr>
        </p:nvSpPr>
        <p:spPr bwMode="auto">
          <a:xfrm>
            <a:off x="23591837" y="14995529"/>
            <a:ext cx="6858000" cy="1098552"/>
          </a:xfrm>
          <a:prstGeom prst="rect">
            <a:avLst/>
          </a:prstGeom>
          <a:noFill/>
          <a:ln w="9525">
            <a:noFill/>
            <a:miter lim="800000"/>
            <a:headEnd/>
            <a:tailEnd/>
          </a:ln>
          <a:effectLst/>
        </p:spPr>
        <p:txBody>
          <a:bodyPr vert="horz" wrap="square" lIns="282092" tIns="141044" rIns="282092" bIns="141044" numCol="1" anchor="t" anchorCtr="0" compatLnSpc="1">
            <a:prstTxWarp prst="textNoShape">
              <a:avLst/>
            </a:prstTxWarp>
          </a:bodyPr>
          <a:lstStyle>
            <a:lvl1pPr algn="r">
              <a:defRPr sz="4300" b="0">
                <a:latin typeface="Times" pitchFamily="-111" charset="0"/>
              </a:defRPr>
            </a:lvl1pPr>
          </a:lstStyle>
          <a:p>
            <a:pPr>
              <a:defRPr/>
            </a:pPr>
            <a:fld id="{BA628BAF-0112-4FCA-8967-FADACD43FAC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820330" rtl="0" eaLnBrk="0" fontAlgn="base" hangingPunct="0">
        <a:spcBef>
          <a:spcPct val="0"/>
        </a:spcBef>
        <a:spcAft>
          <a:spcPct val="0"/>
        </a:spcAft>
        <a:defRPr sz="13600">
          <a:solidFill>
            <a:schemeClr val="tx2"/>
          </a:solidFill>
          <a:latin typeface="+mj-lt"/>
          <a:ea typeface="ＭＳ Ｐゴシック" pitchFamily="-111" charset="-128"/>
          <a:cs typeface="+mj-cs"/>
        </a:defRPr>
      </a:lvl1pPr>
      <a:lvl2pPr algn="ctr" defTabSz="2820330" rtl="0" eaLnBrk="0" fontAlgn="base" hangingPunct="0">
        <a:spcBef>
          <a:spcPct val="0"/>
        </a:spcBef>
        <a:spcAft>
          <a:spcPct val="0"/>
        </a:spcAft>
        <a:defRPr sz="13600">
          <a:solidFill>
            <a:schemeClr val="tx2"/>
          </a:solidFill>
          <a:latin typeface="Times" pitchFamily="18" charset="0"/>
          <a:ea typeface="ＭＳ Ｐゴシック" pitchFamily="-111" charset="-128"/>
        </a:defRPr>
      </a:lvl2pPr>
      <a:lvl3pPr algn="ctr" defTabSz="2820330" rtl="0" eaLnBrk="0" fontAlgn="base" hangingPunct="0">
        <a:spcBef>
          <a:spcPct val="0"/>
        </a:spcBef>
        <a:spcAft>
          <a:spcPct val="0"/>
        </a:spcAft>
        <a:defRPr sz="13600">
          <a:solidFill>
            <a:schemeClr val="tx2"/>
          </a:solidFill>
          <a:latin typeface="Times" pitchFamily="18" charset="0"/>
          <a:ea typeface="ＭＳ Ｐゴシック" pitchFamily="-111" charset="-128"/>
        </a:defRPr>
      </a:lvl3pPr>
      <a:lvl4pPr algn="ctr" defTabSz="2820330" rtl="0" eaLnBrk="0" fontAlgn="base" hangingPunct="0">
        <a:spcBef>
          <a:spcPct val="0"/>
        </a:spcBef>
        <a:spcAft>
          <a:spcPct val="0"/>
        </a:spcAft>
        <a:defRPr sz="13600">
          <a:solidFill>
            <a:schemeClr val="tx2"/>
          </a:solidFill>
          <a:latin typeface="Times" pitchFamily="18" charset="0"/>
          <a:ea typeface="ＭＳ Ｐゴシック" pitchFamily="-111" charset="-128"/>
        </a:defRPr>
      </a:lvl4pPr>
      <a:lvl5pPr algn="ctr" defTabSz="2820330" rtl="0" eaLnBrk="0" fontAlgn="base" hangingPunct="0">
        <a:spcBef>
          <a:spcPct val="0"/>
        </a:spcBef>
        <a:spcAft>
          <a:spcPct val="0"/>
        </a:spcAft>
        <a:defRPr sz="13600">
          <a:solidFill>
            <a:schemeClr val="tx2"/>
          </a:solidFill>
          <a:latin typeface="Times" pitchFamily="18" charset="0"/>
          <a:ea typeface="ＭＳ Ｐゴシック" pitchFamily="-111" charset="-128"/>
        </a:defRPr>
      </a:lvl5pPr>
      <a:lvl6pPr marL="457094" algn="ctr" defTabSz="2820330" rtl="0" fontAlgn="base">
        <a:spcBef>
          <a:spcPct val="0"/>
        </a:spcBef>
        <a:spcAft>
          <a:spcPct val="0"/>
        </a:spcAft>
        <a:defRPr sz="13600">
          <a:solidFill>
            <a:schemeClr val="tx2"/>
          </a:solidFill>
          <a:latin typeface="Times" pitchFamily="18" charset="0"/>
        </a:defRPr>
      </a:lvl6pPr>
      <a:lvl7pPr marL="914188" algn="ctr" defTabSz="2820330" rtl="0" fontAlgn="base">
        <a:spcBef>
          <a:spcPct val="0"/>
        </a:spcBef>
        <a:spcAft>
          <a:spcPct val="0"/>
        </a:spcAft>
        <a:defRPr sz="13600">
          <a:solidFill>
            <a:schemeClr val="tx2"/>
          </a:solidFill>
          <a:latin typeface="Times" pitchFamily="18" charset="0"/>
        </a:defRPr>
      </a:lvl7pPr>
      <a:lvl8pPr marL="1371279" algn="ctr" defTabSz="2820330" rtl="0" fontAlgn="base">
        <a:spcBef>
          <a:spcPct val="0"/>
        </a:spcBef>
        <a:spcAft>
          <a:spcPct val="0"/>
        </a:spcAft>
        <a:defRPr sz="13600">
          <a:solidFill>
            <a:schemeClr val="tx2"/>
          </a:solidFill>
          <a:latin typeface="Times" pitchFamily="18" charset="0"/>
        </a:defRPr>
      </a:lvl8pPr>
      <a:lvl9pPr marL="1828373" algn="ctr" defTabSz="2820330" rtl="0" fontAlgn="base">
        <a:spcBef>
          <a:spcPct val="0"/>
        </a:spcBef>
        <a:spcAft>
          <a:spcPct val="0"/>
        </a:spcAft>
        <a:defRPr sz="13600">
          <a:solidFill>
            <a:schemeClr val="tx2"/>
          </a:solidFill>
          <a:latin typeface="Times" pitchFamily="18" charset="0"/>
        </a:defRPr>
      </a:lvl9pPr>
    </p:titleStyle>
    <p:bodyStyle>
      <a:lvl1pPr marL="1058617" indent="-1058617" algn="l" defTabSz="2820330" rtl="0" eaLnBrk="0" fontAlgn="base" hangingPunct="0">
        <a:spcBef>
          <a:spcPct val="20000"/>
        </a:spcBef>
        <a:spcAft>
          <a:spcPct val="0"/>
        </a:spcAft>
        <a:buChar char="•"/>
        <a:defRPr sz="9900">
          <a:solidFill>
            <a:schemeClr val="tx1"/>
          </a:solidFill>
          <a:latin typeface="+mn-lt"/>
          <a:ea typeface="ＭＳ Ｐゴシック" pitchFamily="-111" charset="-128"/>
          <a:cs typeface="+mn-cs"/>
        </a:defRPr>
      </a:lvl1pPr>
      <a:lvl2pPr marL="2291814" indent="-880856" algn="l" defTabSz="2820330" rtl="0" eaLnBrk="0" fontAlgn="base" hangingPunct="0">
        <a:spcBef>
          <a:spcPct val="20000"/>
        </a:spcBef>
        <a:spcAft>
          <a:spcPct val="0"/>
        </a:spcAft>
        <a:buChar char="–"/>
        <a:defRPr sz="8600">
          <a:solidFill>
            <a:schemeClr val="tx1"/>
          </a:solidFill>
          <a:latin typeface="+mn-lt"/>
          <a:ea typeface="ＭＳ Ｐゴシック" pitchFamily="-111" charset="-128"/>
        </a:defRPr>
      </a:lvl2pPr>
      <a:lvl3pPr marL="3526603" indent="-706274" algn="l" defTabSz="2820330" rtl="0" eaLnBrk="0" fontAlgn="base" hangingPunct="0">
        <a:spcBef>
          <a:spcPct val="20000"/>
        </a:spcBef>
        <a:spcAft>
          <a:spcPct val="0"/>
        </a:spcAft>
        <a:buChar char="•"/>
        <a:defRPr sz="7400">
          <a:solidFill>
            <a:schemeClr val="tx1"/>
          </a:solidFill>
          <a:latin typeface="+mn-lt"/>
          <a:ea typeface="ＭＳ Ｐゴシック" pitchFamily="-111" charset="-128"/>
        </a:defRPr>
      </a:lvl3pPr>
      <a:lvl4pPr marL="4935975" indent="-704684" algn="l" defTabSz="2820330" rtl="0" eaLnBrk="0" fontAlgn="base" hangingPunct="0">
        <a:spcBef>
          <a:spcPct val="20000"/>
        </a:spcBef>
        <a:spcAft>
          <a:spcPct val="0"/>
        </a:spcAft>
        <a:buChar char="–"/>
        <a:defRPr sz="6200">
          <a:solidFill>
            <a:schemeClr val="tx1"/>
          </a:solidFill>
          <a:latin typeface="+mn-lt"/>
          <a:ea typeface="ＭＳ Ｐゴシック" pitchFamily="-111" charset="-128"/>
        </a:defRPr>
      </a:lvl4pPr>
      <a:lvl5pPr marL="6346933" indent="-704684" algn="l" defTabSz="2820330" rtl="0" eaLnBrk="0" fontAlgn="base" hangingPunct="0">
        <a:spcBef>
          <a:spcPct val="20000"/>
        </a:spcBef>
        <a:spcAft>
          <a:spcPct val="0"/>
        </a:spcAft>
        <a:buChar char="»"/>
        <a:defRPr sz="6200">
          <a:solidFill>
            <a:schemeClr val="tx1"/>
          </a:solidFill>
          <a:latin typeface="+mn-lt"/>
          <a:ea typeface="ＭＳ Ｐゴシック" pitchFamily="-111" charset="-128"/>
        </a:defRPr>
      </a:lvl5pPr>
      <a:lvl6pPr marL="6804027" indent="-704684" algn="l" defTabSz="2820330" rtl="0" fontAlgn="base">
        <a:spcBef>
          <a:spcPct val="20000"/>
        </a:spcBef>
        <a:spcAft>
          <a:spcPct val="0"/>
        </a:spcAft>
        <a:buChar char="»"/>
        <a:defRPr sz="6200">
          <a:solidFill>
            <a:schemeClr val="tx1"/>
          </a:solidFill>
          <a:latin typeface="+mn-lt"/>
        </a:defRPr>
      </a:lvl6pPr>
      <a:lvl7pPr marL="7261118" indent="-704684" algn="l" defTabSz="2820330" rtl="0" fontAlgn="base">
        <a:spcBef>
          <a:spcPct val="20000"/>
        </a:spcBef>
        <a:spcAft>
          <a:spcPct val="0"/>
        </a:spcAft>
        <a:buChar char="»"/>
        <a:defRPr sz="6200">
          <a:solidFill>
            <a:schemeClr val="tx1"/>
          </a:solidFill>
          <a:latin typeface="+mn-lt"/>
        </a:defRPr>
      </a:lvl7pPr>
      <a:lvl8pPr marL="7718212" indent="-704684" algn="l" defTabSz="2820330" rtl="0" fontAlgn="base">
        <a:spcBef>
          <a:spcPct val="20000"/>
        </a:spcBef>
        <a:spcAft>
          <a:spcPct val="0"/>
        </a:spcAft>
        <a:buChar char="»"/>
        <a:defRPr sz="6200">
          <a:solidFill>
            <a:schemeClr val="tx1"/>
          </a:solidFill>
          <a:latin typeface="+mn-lt"/>
        </a:defRPr>
      </a:lvl8pPr>
      <a:lvl9pPr marL="8175306" indent="-704684" algn="l" defTabSz="2820330" rtl="0" fontAlgn="base">
        <a:spcBef>
          <a:spcPct val="20000"/>
        </a:spcBef>
        <a:spcAft>
          <a:spcPct val="0"/>
        </a:spcAft>
        <a:buChar char="»"/>
        <a:defRPr sz="6200">
          <a:solidFill>
            <a:schemeClr val="tx1"/>
          </a:solidFill>
          <a:latin typeface="+mn-lt"/>
        </a:defRPr>
      </a:lvl9pPr>
    </p:bodyStyle>
    <p:otherStyle>
      <a:defPPr>
        <a:defRPr lang="en-US"/>
      </a:defPPr>
      <a:lvl1pPr marL="0" algn="l" defTabSz="914188" rtl="0" eaLnBrk="1" latinLnBrk="0" hangingPunct="1">
        <a:defRPr sz="1900" kern="1200">
          <a:solidFill>
            <a:schemeClr val="tx1"/>
          </a:solidFill>
          <a:latin typeface="+mn-lt"/>
          <a:ea typeface="+mn-ea"/>
          <a:cs typeface="+mn-cs"/>
        </a:defRPr>
      </a:lvl1pPr>
      <a:lvl2pPr marL="457094" algn="l" defTabSz="914188" rtl="0" eaLnBrk="1" latinLnBrk="0" hangingPunct="1">
        <a:defRPr sz="1900" kern="1200">
          <a:solidFill>
            <a:schemeClr val="tx1"/>
          </a:solidFill>
          <a:latin typeface="+mn-lt"/>
          <a:ea typeface="+mn-ea"/>
          <a:cs typeface="+mn-cs"/>
        </a:defRPr>
      </a:lvl2pPr>
      <a:lvl3pPr marL="914188" algn="l" defTabSz="914188" rtl="0" eaLnBrk="1" latinLnBrk="0" hangingPunct="1">
        <a:defRPr sz="1900" kern="1200">
          <a:solidFill>
            <a:schemeClr val="tx1"/>
          </a:solidFill>
          <a:latin typeface="+mn-lt"/>
          <a:ea typeface="+mn-ea"/>
          <a:cs typeface="+mn-cs"/>
        </a:defRPr>
      </a:lvl3pPr>
      <a:lvl4pPr marL="1371279" algn="l" defTabSz="914188" rtl="0" eaLnBrk="1" latinLnBrk="0" hangingPunct="1">
        <a:defRPr sz="1900" kern="1200">
          <a:solidFill>
            <a:schemeClr val="tx1"/>
          </a:solidFill>
          <a:latin typeface="+mn-lt"/>
          <a:ea typeface="+mn-ea"/>
          <a:cs typeface="+mn-cs"/>
        </a:defRPr>
      </a:lvl4pPr>
      <a:lvl5pPr marL="1828373" algn="l" defTabSz="914188" rtl="0" eaLnBrk="1" latinLnBrk="0" hangingPunct="1">
        <a:defRPr sz="1900" kern="1200">
          <a:solidFill>
            <a:schemeClr val="tx1"/>
          </a:solidFill>
          <a:latin typeface="+mn-lt"/>
          <a:ea typeface="+mn-ea"/>
          <a:cs typeface="+mn-cs"/>
        </a:defRPr>
      </a:lvl5pPr>
      <a:lvl6pPr marL="2285467" algn="l" defTabSz="914188" rtl="0" eaLnBrk="1" latinLnBrk="0" hangingPunct="1">
        <a:defRPr sz="1900" kern="1200">
          <a:solidFill>
            <a:schemeClr val="tx1"/>
          </a:solidFill>
          <a:latin typeface="+mn-lt"/>
          <a:ea typeface="+mn-ea"/>
          <a:cs typeface="+mn-cs"/>
        </a:defRPr>
      </a:lvl6pPr>
      <a:lvl7pPr marL="2742561" algn="l" defTabSz="914188" rtl="0" eaLnBrk="1" latinLnBrk="0" hangingPunct="1">
        <a:defRPr sz="1900" kern="1200">
          <a:solidFill>
            <a:schemeClr val="tx1"/>
          </a:solidFill>
          <a:latin typeface="+mn-lt"/>
          <a:ea typeface="+mn-ea"/>
          <a:cs typeface="+mn-cs"/>
        </a:defRPr>
      </a:lvl7pPr>
      <a:lvl8pPr marL="3199655" algn="l" defTabSz="914188" rtl="0" eaLnBrk="1" latinLnBrk="0" hangingPunct="1">
        <a:defRPr sz="1900" kern="1200">
          <a:solidFill>
            <a:schemeClr val="tx1"/>
          </a:solidFill>
          <a:latin typeface="+mn-lt"/>
          <a:ea typeface="+mn-ea"/>
          <a:cs typeface="+mn-cs"/>
        </a:defRPr>
      </a:lvl8pPr>
      <a:lvl9pPr marL="3656746" algn="l" defTabSz="914188"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11" Type="http://schemas.openxmlformats.org/officeDocument/2006/relationships/image" Target="../media/image9.jpg"/><Relationship Id="rId5" Type="http://schemas.openxmlformats.org/officeDocument/2006/relationships/image" Target="../media/image3.jpe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327961" y="10431822"/>
            <a:ext cx="5510958" cy="5458968"/>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54165" y="10431822"/>
            <a:ext cx="6114435" cy="5458968"/>
          </a:xfrm>
          <a:prstGeom prst="rect">
            <a:avLst/>
          </a:prstGeom>
        </p:spPr>
      </p:pic>
      <p:sp>
        <p:nvSpPr>
          <p:cNvPr id="20" name="TextBox 19"/>
          <p:cNvSpPr txBox="1"/>
          <p:nvPr/>
        </p:nvSpPr>
        <p:spPr>
          <a:xfrm>
            <a:off x="24841200" y="3581400"/>
            <a:ext cx="7836679" cy="8137588"/>
          </a:xfrm>
          <a:prstGeom prst="rect">
            <a:avLst/>
          </a:prstGeom>
          <a:noFill/>
        </p:spPr>
        <p:txBody>
          <a:bodyPr wrap="square" lIns="91420" tIns="45708" rIns="91420" bIns="45708" rtlCol="0">
            <a:spAutoFit/>
          </a:bodyPr>
          <a:lstStyle/>
          <a:p>
            <a:pPr marL="457094" indent="-457094">
              <a:lnSpc>
                <a:spcPct val="110000"/>
              </a:lnSpc>
              <a:spcAft>
                <a:spcPts val="1800"/>
              </a:spcAft>
              <a:buFont typeface="Wingdings" charset="2"/>
              <a:buChar char="Ø"/>
            </a:pPr>
            <a:r>
              <a:rPr lang="en-US" sz="2800" b="0" dirty="0" smtClean="0">
                <a:latin typeface="Calibri"/>
                <a:cs typeface="Calibri"/>
              </a:rPr>
              <a:t>We found a </a:t>
            </a:r>
            <a:r>
              <a:rPr lang="en-US" sz="2800" b="0" dirty="0">
                <a:latin typeface="Calibri"/>
                <a:cs typeface="Calibri"/>
              </a:rPr>
              <a:t>modest but reliably reproducible and specific group-by-task interaction; color guard speed sensitivity exhibited a rotational motion advantage and radial motion disadvantage. Additionally, rotational and radial speed sensitivity failed to predict each </a:t>
            </a:r>
            <a:r>
              <a:rPr lang="en-US" sz="2800" b="0" dirty="0" smtClean="0">
                <a:latin typeface="Calibri"/>
                <a:cs typeface="Calibri"/>
              </a:rPr>
              <a:t>other. </a:t>
            </a:r>
          </a:p>
          <a:p>
            <a:pPr marL="457094" indent="-457094">
              <a:lnSpc>
                <a:spcPct val="110000"/>
              </a:lnSpc>
              <a:spcAft>
                <a:spcPts val="1800"/>
              </a:spcAft>
              <a:buFont typeface="Wingdings" charset="2"/>
              <a:buChar char="Ø"/>
            </a:pPr>
            <a:r>
              <a:rPr lang="en-US" sz="2800" b="0" dirty="0" smtClean="0">
                <a:latin typeface="Calibri"/>
                <a:cs typeface="Calibri"/>
              </a:rPr>
              <a:t>The results could be explained by a dissociation </a:t>
            </a:r>
            <a:r>
              <a:rPr lang="en-US" sz="2800" b="0" dirty="0">
                <a:latin typeface="Calibri"/>
                <a:cs typeface="Calibri"/>
              </a:rPr>
              <a:t>between the neural events governing rotational and radial speed </a:t>
            </a:r>
            <a:r>
              <a:rPr lang="en-US" sz="2800" b="0" dirty="0" smtClean="0">
                <a:latin typeface="Calibri"/>
                <a:cs typeface="Calibri"/>
              </a:rPr>
              <a:t>sensitivity [1-5].</a:t>
            </a:r>
            <a:endParaRPr lang="en-US" sz="2800" b="0" dirty="0">
              <a:latin typeface="Calibri"/>
              <a:cs typeface="Calibri"/>
            </a:endParaRPr>
          </a:p>
          <a:p>
            <a:pPr marL="457094" indent="-457094">
              <a:lnSpc>
                <a:spcPct val="110000"/>
              </a:lnSpc>
              <a:spcAft>
                <a:spcPts val="1800"/>
              </a:spcAft>
              <a:buFont typeface="Wingdings" charset="2"/>
              <a:buChar char="Ø"/>
            </a:pPr>
            <a:r>
              <a:rPr lang="en-US" sz="2800" b="0" dirty="0" smtClean="0">
                <a:latin typeface="Calibri"/>
                <a:cs typeface="Calibri"/>
              </a:rPr>
              <a:t>An alternative explanation entails decomposing </a:t>
            </a:r>
            <a:r>
              <a:rPr lang="en-US" sz="2800" b="0" dirty="0">
                <a:latin typeface="Calibri"/>
                <a:cs typeface="Calibri"/>
              </a:rPr>
              <a:t>our rotational and radial motions into local linear motion components </a:t>
            </a:r>
            <a:r>
              <a:rPr lang="en-US" sz="2800" b="0" dirty="0" smtClean="0">
                <a:latin typeface="Calibri"/>
                <a:cs typeface="Calibri"/>
              </a:rPr>
              <a:t>[6-11]. However, a linear decomposition explanation requires non-intuitively assuming that color guard experts exhibit heightened sensitivity to fast local speeds, and decreased sensitivity to slow local speeds. </a:t>
            </a:r>
            <a:endParaRPr lang="en-US" sz="2800" b="0" dirty="0">
              <a:latin typeface="Calibri"/>
              <a:cs typeface="Calibri"/>
            </a:endParaRPr>
          </a:p>
        </p:txBody>
      </p:sp>
      <p:sp>
        <p:nvSpPr>
          <p:cNvPr id="2050" name="Line 68"/>
          <p:cNvSpPr>
            <a:spLocks noChangeShapeType="1"/>
          </p:cNvSpPr>
          <p:nvPr/>
        </p:nvSpPr>
        <p:spPr bwMode="auto">
          <a:xfrm>
            <a:off x="0" y="2326414"/>
            <a:ext cx="32918400" cy="0"/>
          </a:xfrm>
          <a:prstGeom prst="line">
            <a:avLst/>
          </a:prstGeom>
          <a:noFill/>
          <a:ln w="63500">
            <a:solidFill>
              <a:schemeClr val="tx1"/>
            </a:solidFill>
            <a:round/>
            <a:headEnd/>
            <a:tailEnd/>
          </a:ln>
          <a:extLst>
            <a:ext uri="{909E8E84-426E-40dd-AFC4-6F175D3DCCD1}">
              <a14:hiddenFill xmlns:a14="http://schemas.microsoft.com/office/drawing/2010/main" xmlns="">
                <a:noFill/>
              </a14:hiddenFill>
            </a:ext>
          </a:extLst>
        </p:spPr>
        <p:txBody>
          <a:bodyPr wrap="none" lIns="91420" tIns="45708" rIns="91420" bIns="45708" anchor="ctr"/>
          <a:lstStyle/>
          <a:p>
            <a:endParaRPr lang="en-US" dirty="0"/>
          </a:p>
        </p:txBody>
      </p:sp>
      <p:sp>
        <p:nvSpPr>
          <p:cNvPr id="2051" name="Line 70"/>
          <p:cNvSpPr>
            <a:spLocks noChangeShapeType="1"/>
          </p:cNvSpPr>
          <p:nvPr/>
        </p:nvSpPr>
        <p:spPr bwMode="auto">
          <a:xfrm>
            <a:off x="8077200" y="2326413"/>
            <a:ext cx="0" cy="14132791"/>
          </a:xfrm>
          <a:prstGeom prst="line">
            <a:avLst/>
          </a:prstGeom>
          <a:noFill/>
          <a:ln w="63500">
            <a:solidFill>
              <a:schemeClr val="tx1"/>
            </a:solidFill>
            <a:round/>
            <a:headEnd/>
            <a:tailEnd/>
          </a:ln>
          <a:extLst>
            <a:ext uri="{909E8E84-426E-40dd-AFC4-6F175D3DCCD1}">
              <a14:hiddenFill xmlns:a14="http://schemas.microsoft.com/office/drawing/2010/main" xmlns="">
                <a:noFill/>
              </a14:hiddenFill>
            </a:ext>
          </a:extLst>
        </p:spPr>
        <p:txBody>
          <a:bodyPr wrap="none" lIns="91420" tIns="45708" rIns="91420" bIns="45708" anchor="ctr"/>
          <a:lstStyle/>
          <a:p>
            <a:endParaRPr lang="en-US" dirty="0"/>
          </a:p>
        </p:txBody>
      </p:sp>
      <p:sp>
        <p:nvSpPr>
          <p:cNvPr id="2052" name="Rectangle 77"/>
          <p:cNvSpPr>
            <a:spLocks noChangeArrowheads="1"/>
          </p:cNvSpPr>
          <p:nvPr/>
        </p:nvSpPr>
        <p:spPr bwMode="auto">
          <a:xfrm>
            <a:off x="2857500" y="4"/>
            <a:ext cx="27203400" cy="1015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20" tIns="45708" rIns="91420" bIns="45708">
            <a:spAutoFit/>
          </a:bodyPr>
          <a:lstStyle/>
          <a:p>
            <a:pPr algn="ctr"/>
            <a:r>
              <a:rPr lang="en-US" sz="6000" dirty="0" smtClean="0">
                <a:latin typeface="Calibri"/>
                <a:cs typeface="Calibri"/>
              </a:rPr>
              <a:t>Visual Speed Sensitivity in the Drum Corp Color Guard</a:t>
            </a:r>
            <a:endParaRPr lang="en-US" sz="6000" dirty="0">
              <a:latin typeface="Calibri"/>
              <a:cs typeface="Calibri"/>
            </a:endParaRPr>
          </a:p>
        </p:txBody>
      </p:sp>
      <p:sp>
        <p:nvSpPr>
          <p:cNvPr id="2053" name="Text Box 80"/>
          <p:cNvSpPr txBox="1">
            <a:spLocks noChangeArrowheads="1"/>
          </p:cNvSpPr>
          <p:nvPr/>
        </p:nvSpPr>
        <p:spPr bwMode="auto">
          <a:xfrm>
            <a:off x="3733797" y="990603"/>
            <a:ext cx="25295890" cy="75402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420" tIns="45708" rIns="91420" bIns="45708">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r>
              <a:rPr lang="en-US" sz="4300" b="0" dirty="0" smtClean="0">
                <a:solidFill>
                  <a:srgbClr val="000000"/>
                </a:solidFill>
                <a:latin typeface="Calibri"/>
                <a:cs typeface="Calibri"/>
              </a:rPr>
              <a:t>Nestor Matthews</a:t>
            </a:r>
            <a:r>
              <a:rPr lang="en-US" sz="4300" b="0" baseline="30000" dirty="0" smtClean="0">
                <a:solidFill>
                  <a:srgbClr val="000000"/>
                </a:solidFill>
                <a:latin typeface="Calibri"/>
                <a:cs typeface="Calibri"/>
              </a:rPr>
              <a:t>1</a:t>
            </a:r>
            <a:r>
              <a:rPr lang="en-US" sz="4300" b="0" dirty="0">
                <a:solidFill>
                  <a:srgbClr val="000000"/>
                </a:solidFill>
                <a:latin typeface="Calibri"/>
                <a:cs typeface="Calibri"/>
              </a:rPr>
              <a:t>, Leslie </a:t>
            </a:r>
            <a:r>
              <a:rPr lang="en-US" sz="4300" b="0" dirty="0" smtClean="0">
                <a:solidFill>
                  <a:srgbClr val="000000"/>
                </a:solidFill>
                <a:latin typeface="Calibri"/>
                <a:cs typeface="Calibri"/>
              </a:rPr>
              <a:t>Welch</a:t>
            </a:r>
            <a:r>
              <a:rPr lang="en-US" sz="4300" b="0" baseline="30000" dirty="0" smtClean="0">
                <a:solidFill>
                  <a:srgbClr val="000000"/>
                </a:solidFill>
                <a:latin typeface="Calibri"/>
                <a:cs typeface="Calibri"/>
              </a:rPr>
              <a:t>2</a:t>
            </a:r>
            <a:r>
              <a:rPr lang="en-US" sz="4300" b="0" dirty="0" smtClean="0">
                <a:solidFill>
                  <a:srgbClr val="000000"/>
                </a:solidFill>
                <a:latin typeface="Calibri"/>
                <a:cs typeface="Calibri"/>
              </a:rPr>
              <a:t>, F. Daniel Coplin</a:t>
            </a:r>
            <a:r>
              <a:rPr lang="en-US" sz="4300" b="0" baseline="30000" dirty="0" smtClean="0">
                <a:solidFill>
                  <a:srgbClr val="000000"/>
                </a:solidFill>
                <a:latin typeface="Calibri"/>
                <a:cs typeface="Calibri"/>
              </a:rPr>
              <a:t>3</a:t>
            </a:r>
            <a:r>
              <a:rPr lang="en-US" sz="4300" b="0" dirty="0" smtClean="0">
                <a:solidFill>
                  <a:srgbClr val="000000"/>
                </a:solidFill>
                <a:latin typeface="Calibri"/>
                <a:cs typeface="Calibri"/>
              </a:rPr>
              <a:t>, </a:t>
            </a:r>
            <a:r>
              <a:rPr lang="en-US" sz="4300" b="0" dirty="0">
                <a:solidFill>
                  <a:srgbClr val="000000"/>
                </a:solidFill>
                <a:latin typeface="Calibri"/>
                <a:cs typeface="Calibri"/>
              </a:rPr>
              <a:t>Allison </a:t>
            </a:r>
            <a:r>
              <a:rPr lang="en-US" sz="4300" b="0" dirty="0" smtClean="0">
                <a:solidFill>
                  <a:srgbClr val="000000"/>
                </a:solidFill>
                <a:latin typeface="Calibri"/>
                <a:cs typeface="Calibri"/>
              </a:rPr>
              <a:t>Murphy</a:t>
            </a:r>
            <a:r>
              <a:rPr lang="en-US" sz="4300" b="0" baseline="30000" dirty="0" smtClean="0">
                <a:solidFill>
                  <a:srgbClr val="000000"/>
                </a:solidFill>
                <a:latin typeface="Calibri"/>
                <a:cs typeface="Calibri"/>
              </a:rPr>
              <a:t>1</a:t>
            </a:r>
            <a:r>
              <a:rPr lang="en-US" sz="4300" b="0" dirty="0" smtClean="0">
                <a:solidFill>
                  <a:srgbClr val="000000"/>
                </a:solidFill>
                <a:latin typeface="Calibri"/>
                <a:cs typeface="Calibri"/>
              </a:rPr>
              <a:t>, Megan Puritz</a:t>
            </a:r>
            <a:r>
              <a:rPr lang="en-US" sz="4300" b="0" baseline="30000" dirty="0" smtClean="0">
                <a:solidFill>
                  <a:srgbClr val="000000"/>
                </a:solidFill>
                <a:latin typeface="Calibri"/>
                <a:cs typeface="Calibri"/>
              </a:rPr>
              <a:t>1</a:t>
            </a:r>
            <a:endParaRPr lang="en-US" b="0" baseline="30000" dirty="0">
              <a:solidFill>
                <a:srgbClr val="000000"/>
              </a:solidFill>
              <a:latin typeface="Calibri"/>
              <a:cs typeface="Calibri"/>
            </a:endParaRPr>
          </a:p>
        </p:txBody>
      </p:sp>
      <p:sp>
        <p:nvSpPr>
          <p:cNvPr id="2054" name="Text Box 81"/>
          <p:cNvSpPr txBox="1">
            <a:spLocks noChangeArrowheads="1"/>
          </p:cNvSpPr>
          <p:nvPr/>
        </p:nvSpPr>
        <p:spPr bwMode="auto">
          <a:xfrm>
            <a:off x="6575015" y="1762804"/>
            <a:ext cx="19790185" cy="5231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1420" tIns="45708" rIns="91420" bIns="45708">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r>
              <a:rPr lang="en-US" sz="2800" b="0" baseline="30000" dirty="0" smtClean="0">
                <a:latin typeface="Calibri"/>
                <a:cs typeface="Calibri"/>
              </a:rPr>
              <a:t>1</a:t>
            </a:r>
            <a:r>
              <a:rPr lang="en-US" sz="2800" b="0" dirty="0" smtClean="0">
                <a:latin typeface="Calibri"/>
                <a:cs typeface="Calibri"/>
              </a:rPr>
              <a:t>Denison University – Psychology; </a:t>
            </a:r>
            <a:r>
              <a:rPr lang="en-US" sz="2800" b="0" baseline="30000" dirty="0" smtClean="0">
                <a:latin typeface="Calibri"/>
                <a:cs typeface="Calibri"/>
              </a:rPr>
              <a:t>2</a:t>
            </a:r>
            <a:r>
              <a:rPr lang="en-US" sz="2800" b="0" dirty="0" smtClean="0">
                <a:latin typeface="Calibri"/>
                <a:cs typeface="Calibri"/>
              </a:rPr>
              <a:t>Brown University - Cognitive</a:t>
            </a:r>
            <a:r>
              <a:rPr lang="en-US" sz="2800" b="0" dirty="0">
                <a:latin typeface="Calibri"/>
                <a:cs typeface="Calibri"/>
              </a:rPr>
              <a:t>, Linguistic &amp; Psychological </a:t>
            </a:r>
            <a:r>
              <a:rPr lang="en-US" sz="2800" b="0" dirty="0" smtClean="0">
                <a:latin typeface="Calibri"/>
                <a:cs typeface="Calibri"/>
              </a:rPr>
              <a:t>Sciences; </a:t>
            </a:r>
            <a:r>
              <a:rPr lang="en-US" sz="2800" b="0" baseline="30000" dirty="0" smtClean="0">
                <a:latin typeface="Calibri"/>
                <a:cs typeface="Calibri"/>
              </a:rPr>
              <a:t>3</a:t>
            </a:r>
            <a:r>
              <a:rPr lang="en-US" sz="2800" b="0" dirty="0" smtClean="0">
                <a:latin typeface="Calibri"/>
                <a:cs typeface="Calibri"/>
              </a:rPr>
              <a:t>College of Wooster - Psychology </a:t>
            </a:r>
            <a:endParaRPr lang="en-US" sz="2800" b="0" baseline="30000" dirty="0">
              <a:latin typeface="Calibri"/>
              <a:cs typeface="Calibri"/>
            </a:endParaRPr>
          </a:p>
        </p:txBody>
      </p:sp>
      <p:sp>
        <p:nvSpPr>
          <p:cNvPr id="2066" name="Text Box 725"/>
          <p:cNvSpPr txBox="1">
            <a:spLocks noChangeArrowheads="1"/>
          </p:cNvSpPr>
          <p:nvPr/>
        </p:nvSpPr>
        <p:spPr bwMode="auto">
          <a:xfrm>
            <a:off x="26117156" y="12691722"/>
            <a:ext cx="5945167" cy="3234078"/>
          </a:xfrm>
          <a:prstGeom prst="rect">
            <a:avLst/>
          </a:prstGeom>
          <a:noFill/>
          <a:ln w="9525">
            <a:noFill/>
            <a:miter lim="800000"/>
            <a:headEnd/>
            <a:tailEnd/>
          </a:ln>
        </p:spPr>
        <p:txBody>
          <a:bodyPr lIns="91420" tIns="45708" rIns="91420" bIns="45708" numCol="1"/>
          <a:lstStyle/>
          <a:p>
            <a:pPr marL="342900" indent="-342900" algn="just">
              <a:buAutoNum type="arabicPeriod"/>
              <a:defRPr/>
            </a:pPr>
            <a:r>
              <a:rPr lang="en-US" sz="1800" b="0" dirty="0">
                <a:solidFill>
                  <a:srgbClr val="000000"/>
                </a:solidFill>
                <a:latin typeface="Calibri"/>
                <a:cs typeface="Calibri"/>
              </a:rPr>
              <a:t>Tanaka &amp; Saito (1989).</a:t>
            </a:r>
            <a:r>
              <a:rPr lang="en-US" sz="1800" dirty="0">
                <a:solidFill>
                  <a:srgbClr val="000000"/>
                </a:solidFill>
                <a:latin typeface="Calibri"/>
                <a:cs typeface="Calibri"/>
              </a:rPr>
              <a:t> 		PMID: 2769351</a:t>
            </a:r>
          </a:p>
          <a:p>
            <a:pPr marL="342900" indent="-342900" algn="just">
              <a:buAutoNum type="arabicPeriod"/>
              <a:defRPr/>
            </a:pPr>
            <a:r>
              <a:rPr lang="en-US" sz="1800" b="0" dirty="0">
                <a:solidFill>
                  <a:srgbClr val="000000"/>
                </a:solidFill>
                <a:latin typeface="Calibri"/>
                <a:cs typeface="Calibri"/>
              </a:rPr>
              <a:t>Duffy &amp; </a:t>
            </a:r>
            <a:r>
              <a:rPr lang="en-US" sz="1800" b="0" dirty="0" err="1">
                <a:solidFill>
                  <a:srgbClr val="000000"/>
                </a:solidFill>
                <a:latin typeface="Calibri"/>
                <a:cs typeface="Calibri"/>
              </a:rPr>
              <a:t>Wurtz</a:t>
            </a:r>
            <a:r>
              <a:rPr lang="en-US" sz="1800" b="0" dirty="0">
                <a:solidFill>
                  <a:srgbClr val="000000"/>
                </a:solidFill>
                <a:latin typeface="Calibri"/>
                <a:cs typeface="Calibri"/>
              </a:rPr>
              <a:t>  (1991a).</a:t>
            </a:r>
            <a:r>
              <a:rPr lang="en-US" sz="1800" dirty="0">
                <a:solidFill>
                  <a:srgbClr val="000000"/>
                </a:solidFill>
                <a:latin typeface="Calibri"/>
                <a:cs typeface="Calibri"/>
              </a:rPr>
              <a:t> 		PMID: 1875243</a:t>
            </a:r>
          </a:p>
          <a:p>
            <a:pPr marL="342900" indent="-342900" algn="just">
              <a:buFontTx/>
              <a:buAutoNum type="arabicPeriod"/>
              <a:defRPr/>
            </a:pPr>
            <a:r>
              <a:rPr lang="en-US" sz="1800" b="0" dirty="0">
                <a:solidFill>
                  <a:srgbClr val="000000"/>
                </a:solidFill>
                <a:latin typeface="Calibri"/>
                <a:cs typeface="Calibri"/>
              </a:rPr>
              <a:t>Duffy &amp; </a:t>
            </a:r>
            <a:r>
              <a:rPr lang="en-US" sz="1800" b="0" dirty="0" err="1">
                <a:solidFill>
                  <a:srgbClr val="000000"/>
                </a:solidFill>
                <a:latin typeface="Calibri"/>
                <a:cs typeface="Calibri"/>
              </a:rPr>
              <a:t>Wurtz</a:t>
            </a:r>
            <a:r>
              <a:rPr lang="en-US" sz="1800" b="0" dirty="0">
                <a:solidFill>
                  <a:srgbClr val="000000"/>
                </a:solidFill>
                <a:latin typeface="Calibri"/>
                <a:cs typeface="Calibri"/>
              </a:rPr>
              <a:t>  (1991b).</a:t>
            </a:r>
            <a:r>
              <a:rPr lang="en-US" sz="1800" dirty="0">
                <a:solidFill>
                  <a:srgbClr val="000000"/>
                </a:solidFill>
                <a:latin typeface="Calibri"/>
                <a:cs typeface="Calibri"/>
              </a:rPr>
              <a:t> 		PMID: </a:t>
            </a:r>
            <a:r>
              <a:rPr lang="en-US" sz="1800" dirty="0" smtClean="0">
                <a:solidFill>
                  <a:srgbClr val="000000"/>
                </a:solidFill>
                <a:latin typeface="Calibri"/>
                <a:cs typeface="Calibri"/>
              </a:rPr>
              <a:t>1875244</a:t>
            </a:r>
          </a:p>
          <a:p>
            <a:pPr marL="342900" indent="-342900" algn="just">
              <a:buFontTx/>
              <a:buAutoNum type="arabicPeriod"/>
              <a:defRPr/>
            </a:pPr>
            <a:r>
              <a:rPr lang="en-US" sz="1800" b="0" dirty="0" smtClean="0">
                <a:solidFill>
                  <a:srgbClr val="000000"/>
                </a:solidFill>
                <a:latin typeface="Calibri"/>
                <a:cs typeface="Calibri"/>
              </a:rPr>
              <a:t>Wall et al. (2008).</a:t>
            </a:r>
            <a:r>
              <a:rPr lang="en-US" sz="1800" dirty="0" smtClean="0">
                <a:solidFill>
                  <a:srgbClr val="000000"/>
                </a:solidFill>
                <a:latin typeface="Calibri"/>
                <a:cs typeface="Calibri"/>
              </a:rPr>
              <a:t> </a:t>
            </a:r>
            <a:r>
              <a:rPr lang="en-US" sz="1800" dirty="0">
                <a:solidFill>
                  <a:srgbClr val="000000"/>
                </a:solidFill>
                <a:latin typeface="Calibri"/>
                <a:cs typeface="Calibri"/>
              </a:rPr>
              <a:t>		PMID: </a:t>
            </a:r>
            <a:r>
              <a:rPr lang="en-US" sz="1800" dirty="0" smtClean="0">
                <a:solidFill>
                  <a:srgbClr val="000000"/>
                </a:solidFill>
                <a:latin typeface="Calibri"/>
                <a:cs typeface="Calibri"/>
              </a:rPr>
              <a:t>18547254</a:t>
            </a:r>
            <a:endParaRPr lang="en-US" sz="1800" dirty="0" smtClean="0">
              <a:solidFill>
                <a:srgbClr val="000000"/>
              </a:solidFill>
              <a:latin typeface="Calibri"/>
              <a:cs typeface="Calibri"/>
            </a:endParaRPr>
          </a:p>
          <a:p>
            <a:pPr marL="342900" indent="-342900" algn="just">
              <a:buFontTx/>
              <a:buAutoNum type="arabicPeriod"/>
              <a:defRPr/>
            </a:pPr>
            <a:r>
              <a:rPr lang="en-US" sz="1800" b="0" dirty="0" smtClean="0">
                <a:solidFill>
                  <a:srgbClr val="000000"/>
                </a:solidFill>
                <a:latin typeface="Calibri"/>
                <a:cs typeface="Calibri"/>
              </a:rPr>
              <a:t>Gilmore et al. (2007)                           </a:t>
            </a:r>
            <a:r>
              <a:rPr lang="en-US" sz="1800" dirty="0" smtClean="0">
                <a:solidFill>
                  <a:srgbClr val="000000"/>
                </a:solidFill>
                <a:latin typeface="Calibri"/>
                <a:cs typeface="Calibri"/>
              </a:rPr>
              <a:t>PMID</a:t>
            </a:r>
            <a:r>
              <a:rPr lang="en-US" sz="1800" dirty="0">
                <a:solidFill>
                  <a:srgbClr val="000000"/>
                </a:solidFill>
                <a:latin typeface="Calibri"/>
                <a:cs typeface="Calibri"/>
              </a:rPr>
              <a:t>: </a:t>
            </a:r>
            <a:r>
              <a:rPr lang="en-US" sz="1800" dirty="0" smtClean="0">
                <a:solidFill>
                  <a:srgbClr val="000000"/>
                </a:solidFill>
                <a:latin typeface="Calibri"/>
                <a:cs typeface="Calibri"/>
              </a:rPr>
              <a:t>18093371 </a:t>
            </a:r>
            <a:endParaRPr lang="en-US" sz="1800" dirty="0" smtClean="0">
              <a:solidFill>
                <a:srgbClr val="000000"/>
              </a:solidFill>
              <a:latin typeface="Calibri"/>
              <a:cs typeface="Calibri"/>
            </a:endParaRPr>
          </a:p>
          <a:p>
            <a:pPr marL="342900" indent="-342900" algn="just">
              <a:buFontTx/>
              <a:buAutoNum type="arabicPeriod"/>
              <a:defRPr/>
            </a:pPr>
            <a:r>
              <a:rPr lang="en-US" sz="1800" b="0" dirty="0" smtClean="0">
                <a:solidFill>
                  <a:srgbClr val="000000"/>
                </a:solidFill>
                <a:latin typeface="Calibri"/>
                <a:cs typeface="Calibri"/>
              </a:rPr>
              <a:t>Barraza </a:t>
            </a:r>
            <a:r>
              <a:rPr lang="en-US" sz="1800" b="0" dirty="0">
                <a:solidFill>
                  <a:srgbClr val="000000"/>
                </a:solidFill>
                <a:latin typeface="Calibri"/>
                <a:cs typeface="Calibri"/>
              </a:rPr>
              <a:t>&amp; Grzywacz (2002). 	</a:t>
            </a:r>
            <a:r>
              <a:rPr lang="en-US" sz="1800" dirty="0">
                <a:solidFill>
                  <a:srgbClr val="000000"/>
                </a:solidFill>
                <a:latin typeface="Calibri"/>
                <a:cs typeface="Calibri"/>
              </a:rPr>
              <a:t>PMID: 12367744</a:t>
            </a:r>
          </a:p>
          <a:p>
            <a:pPr marL="342900" indent="-342900" algn="just">
              <a:buFontTx/>
              <a:buAutoNum type="arabicPeriod"/>
              <a:defRPr/>
            </a:pPr>
            <a:r>
              <a:rPr lang="en-US" sz="1800" b="0" dirty="0" smtClean="0">
                <a:solidFill>
                  <a:srgbClr val="000000"/>
                </a:solidFill>
                <a:latin typeface="Calibri"/>
                <a:cs typeface="Calibri"/>
              </a:rPr>
              <a:t>Barraza </a:t>
            </a:r>
            <a:r>
              <a:rPr lang="en-US" sz="1800" b="0" dirty="0">
                <a:solidFill>
                  <a:srgbClr val="000000"/>
                </a:solidFill>
                <a:latin typeface="Calibri"/>
                <a:cs typeface="Calibri"/>
              </a:rPr>
              <a:t>&amp; Grzywacz (2005). 	</a:t>
            </a:r>
            <a:r>
              <a:rPr lang="en-US" sz="1800" dirty="0">
                <a:solidFill>
                  <a:srgbClr val="000000"/>
                </a:solidFill>
                <a:latin typeface="Calibri"/>
                <a:cs typeface="Calibri"/>
              </a:rPr>
              <a:t>PMID: </a:t>
            </a:r>
            <a:r>
              <a:rPr lang="en-US" sz="1800" dirty="0" smtClean="0">
                <a:solidFill>
                  <a:srgbClr val="000000"/>
                </a:solidFill>
                <a:latin typeface="Calibri"/>
                <a:cs typeface="Calibri"/>
              </a:rPr>
              <a:t>15963549</a:t>
            </a:r>
          </a:p>
          <a:p>
            <a:pPr marL="342900" indent="-342900" algn="just">
              <a:buFontTx/>
              <a:buAutoNum type="arabicPeriod"/>
              <a:defRPr/>
            </a:pPr>
            <a:r>
              <a:rPr lang="en-US" sz="1800" b="0" dirty="0" smtClean="0">
                <a:solidFill>
                  <a:srgbClr val="000000"/>
                </a:solidFill>
                <a:latin typeface="Calibri"/>
                <a:cs typeface="Calibri"/>
              </a:rPr>
              <a:t>Clifford </a:t>
            </a:r>
            <a:r>
              <a:rPr lang="en-US" sz="1800" b="0" dirty="0" smtClean="0">
                <a:solidFill>
                  <a:srgbClr val="000000"/>
                </a:solidFill>
                <a:latin typeface="Calibri"/>
                <a:cs typeface="Calibri"/>
              </a:rPr>
              <a:t>et al. (1999).</a:t>
            </a:r>
            <a:r>
              <a:rPr lang="en-US" sz="1800" dirty="0" smtClean="0">
                <a:solidFill>
                  <a:srgbClr val="000000"/>
                </a:solidFill>
                <a:latin typeface="Calibri"/>
                <a:cs typeface="Calibri"/>
              </a:rPr>
              <a:t> </a:t>
            </a:r>
            <a:r>
              <a:rPr lang="en-US" sz="1800" dirty="0">
                <a:solidFill>
                  <a:srgbClr val="000000"/>
                </a:solidFill>
                <a:latin typeface="Calibri"/>
                <a:cs typeface="Calibri"/>
              </a:rPr>
              <a:t>	</a:t>
            </a:r>
            <a:r>
              <a:rPr lang="en-US" sz="1800" dirty="0" smtClean="0">
                <a:solidFill>
                  <a:srgbClr val="000000"/>
                </a:solidFill>
                <a:latin typeface="Calibri"/>
                <a:cs typeface="Calibri"/>
              </a:rPr>
              <a:t>	PMID</a:t>
            </a:r>
            <a:r>
              <a:rPr lang="en-US" sz="1800" dirty="0">
                <a:solidFill>
                  <a:srgbClr val="000000"/>
                </a:solidFill>
                <a:latin typeface="Calibri"/>
                <a:cs typeface="Calibri"/>
              </a:rPr>
              <a:t>: </a:t>
            </a:r>
            <a:r>
              <a:rPr lang="en-US" sz="1800" dirty="0" smtClean="0">
                <a:solidFill>
                  <a:srgbClr val="000000"/>
                </a:solidFill>
                <a:latin typeface="Calibri"/>
                <a:cs typeface="Calibri"/>
              </a:rPr>
              <a:t>10343803</a:t>
            </a:r>
          </a:p>
          <a:p>
            <a:pPr marL="342900" indent="-342900" algn="just">
              <a:buFontTx/>
              <a:buAutoNum type="arabicPeriod"/>
              <a:defRPr/>
            </a:pPr>
            <a:r>
              <a:rPr lang="en-US" sz="1800" b="0" dirty="0" smtClean="0">
                <a:solidFill>
                  <a:srgbClr val="000000"/>
                </a:solidFill>
                <a:latin typeface="Calibri"/>
                <a:cs typeface="Calibri"/>
              </a:rPr>
              <a:t>Freeman &amp; Harris (1992). 	</a:t>
            </a:r>
            <a:r>
              <a:rPr lang="en-US" sz="1800" dirty="0" smtClean="0">
                <a:solidFill>
                  <a:srgbClr val="000000"/>
                </a:solidFill>
                <a:latin typeface="Calibri"/>
                <a:cs typeface="Calibri"/>
              </a:rPr>
              <a:t>PMID</a:t>
            </a:r>
            <a:r>
              <a:rPr lang="en-US" sz="1800" dirty="0">
                <a:solidFill>
                  <a:srgbClr val="000000"/>
                </a:solidFill>
                <a:latin typeface="Calibri"/>
                <a:cs typeface="Calibri"/>
              </a:rPr>
              <a:t>: </a:t>
            </a:r>
            <a:r>
              <a:rPr lang="en-US" sz="1800" dirty="0" smtClean="0">
                <a:solidFill>
                  <a:srgbClr val="000000"/>
                </a:solidFill>
                <a:latin typeface="Calibri"/>
                <a:cs typeface="Calibri"/>
              </a:rPr>
              <a:t>1502814</a:t>
            </a:r>
          </a:p>
          <a:p>
            <a:pPr marL="342900" indent="-342900" algn="just">
              <a:buFontTx/>
              <a:buAutoNum type="arabicPeriod"/>
              <a:defRPr/>
            </a:pPr>
            <a:r>
              <a:rPr lang="en-US" sz="1800" b="0" dirty="0" smtClean="0">
                <a:solidFill>
                  <a:srgbClr val="000000"/>
                </a:solidFill>
                <a:latin typeface="Calibri"/>
                <a:cs typeface="Calibri"/>
              </a:rPr>
              <a:t>Koenderink &amp; van Doorn (1976).</a:t>
            </a:r>
            <a:r>
              <a:rPr lang="en-US" sz="1800" dirty="0" smtClean="0">
                <a:solidFill>
                  <a:srgbClr val="000000"/>
                </a:solidFill>
                <a:latin typeface="Calibri"/>
                <a:cs typeface="Calibri"/>
              </a:rPr>
              <a:t>	JOSA, </a:t>
            </a:r>
            <a:r>
              <a:rPr lang="en-US" sz="1800" dirty="0" smtClean="0">
                <a:solidFill>
                  <a:srgbClr val="000000"/>
                </a:solidFill>
                <a:latin typeface="Calibri"/>
                <a:cs typeface="Calibri"/>
              </a:rPr>
              <a:t> 1976</a:t>
            </a:r>
            <a:endParaRPr lang="en-US" sz="1800" dirty="0" smtClean="0">
              <a:solidFill>
                <a:srgbClr val="000000"/>
              </a:solidFill>
              <a:latin typeface="Calibri"/>
              <a:cs typeface="Calibri"/>
            </a:endParaRPr>
          </a:p>
          <a:p>
            <a:pPr marL="342900" indent="-342900" algn="just">
              <a:buAutoNum type="arabicPeriod"/>
              <a:defRPr/>
            </a:pPr>
            <a:r>
              <a:rPr lang="en-US" sz="1800" b="0" dirty="0" err="1" smtClean="0">
                <a:solidFill>
                  <a:srgbClr val="000000"/>
                </a:solidFill>
                <a:latin typeface="Calibri"/>
                <a:cs typeface="Calibri"/>
              </a:rPr>
              <a:t>Wurfel</a:t>
            </a:r>
            <a:r>
              <a:rPr lang="en-US" sz="1800" b="0" dirty="0" smtClean="0">
                <a:solidFill>
                  <a:srgbClr val="000000"/>
                </a:solidFill>
                <a:latin typeface="Calibri"/>
                <a:cs typeface="Calibri"/>
              </a:rPr>
              <a:t> et al. (2005).</a:t>
            </a:r>
            <a:r>
              <a:rPr lang="en-US" sz="1800" dirty="0" smtClean="0">
                <a:solidFill>
                  <a:srgbClr val="000000"/>
                </a:solidFill>
                <a:latin typeface="Calibri"/>
                <a:cs typeface="Calibri"/>
              </a:rPr>
              <a:t> </a:t>
            </a:r>
            <a:r>
              <a:rPr lang="en-US" sz="1800" dirty="0">
                <a:solidFill>
                  <a:srgbClr val="000000"/>
                </a:solidFill>
                <a:latin typeface="Calibri"/>
                <a:cs typeface="Calibri"/>
              </a:rPr>
              <a:t>	</a:t>
            </a:r>
            <a:r>
              <a:rPr lang="en-US" sz="1800" dirty="0" smtClean="0">
                <a:solidFill>
                  <a:srgbClr val="000000"/>
                </a:solidFill>
                <a:latin typeface="Calibri"/>
                <a:cs typeface="Calibri"/>
              </a:rPr>
              <a:t>	PMID</a:t>
            </a:r>
            <a:r>
              <a:rPr lang="en-US" sz="1800" dirty="0">
                <a:solidFill>
                  <a:srgbClr val="000000"/>
                </a:solidFill>
                <a:latin typeface="Calibri"/>
                <a:cs typeface="Calibri"/>
              </a:rPr>
              <a:t>: </a:t>
            </a:r>
            <a:r>
              <a:rPr lang="en-US" sz="1800" dirty="0" smtClean="0">
                <a:solidFill>
                  <a:srgbClr val="000000"/>
                </a:solidFill>
                <a:latin typeface="Calibri"/>
                <a:cs typeface="Calibri"/>
              </a:rPr>
              <a:t>16023697 </a:t>
            </a:r>
            <a:endParaRPr lang="en-US" sz="1800" dirty="0" smtClean="0">
              <a:solidFill>
                <a:srgbClr val="000000"/>
              </a:solidFill>
              <a:latin typeface="Calibri"/>
              <a:cs typeface="Calibri"/>
            </a:endParaRPr>
          </a:p>
          <a:p>
            <a:pPr marL="342900" indent="-342900" algn="just">
              <a:buAutoNum type="arabicPeriod"/>
              <a:defRPr/>
            </a:pPr>
            <a:endParaRPr lang="en-US" sz="1500" dirty="0">
              <a:solidFill>
                <a:srgbClr val="000000"/>
              </a:solidFill>
              <a:latin typeface="Calibri"/>
              <a:cs typeface="Calibri"/>
            </a:endParaRPr>
          </a:p>
        </p:txBody>
      </p:sp>
      <p:sp>
        <p:nvSpPr>
          <p:cNvPr id="74" name="Text Box 1634"/>
          <p:cNvSpPr txBox="1">
            <a:spLocks noChangeArrowheads="1"/>
          </p:cNvSpPr>
          <p:nvPr/>
        </p:nvSpPr>
        <p:spPr bwMode="auto">
          <a:xfrm>
            <a:off x="25682400" y="15982902"/>
            <a:ext cx="6612667" cy="3231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91420" tIns="45708" rIns="91420" bIns="45708">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r>
              <a:rPr lang="en-US" sz="1500" dirty="0">
                <a:solidFill>
                  <a:srgbClr val="000000"/>
                </a:solidFill>
                <a:latin typeface="Helvetica" pitchFamily="34" charset="0"/>
                <a:cs typeface="Helvetica" pitchFamily="34" charset="0"/>
              </a:rPr>
              <a:t>Poster: </a:t>
            </a:r>
            <a:r>
              <a:rPr lang="en-US" sz="1500" dirty="0" smtClean="0">
                <a:solidFill>
                  <a:srgbClr val="000000"/>
                </a:solidFill>
                <a:latin typeface="Helvetica" pitchFamily="34" charset="0"/>
                <a:cs typeface="Helvetica" pitchFamily="34" charset="0"/>
              </a:rPr>
              <a:t>http://personal.denison.edu/~matthewsn/vss2017matthewsetal</a:t>
            </a:r>
            <a:endParaRPr lang="en-US" sz="1500" dirty="0">
              <a:solidFill>
                <a:srgbClr val="000000"/>
              </a:solidFill>
              <a:latin typeface="Helvetica" pitchFamily="34" charset="0"/>
              <a:cs typeface="Helvetica" pitchFamily="34" charset="0"/>
            </a:endParaRPr>
          </a:p>
        </p:txBody>
      </p:sp>
      <p:sp>
        <p:nvSpPr>
          <p:cNvPr id="5" name="TextBox 4"/>
          <p:cNvSpPr txBox="1"/>
          <p:nvPr/>
        </p:nvSpPr>
        <p:spPr>
          <a:xfrm>
            <a:off x="31572048" y="152406"/>
            <a:ext cx="1255538" cy="861750"/>
          </a:xfrm>
          <a:prstGeom prst="rect">
            <a:avLst/>
          </a:prstGeom>
          <a:noFill/>
        </p:spPr>
        <p:txBody>
          <a:bodyPr wrap="none" lIns="91420" tIns="45708" rIns="91420" bIns="45708" rtlCol="0">
            <a:spAutoFit/>
          </a:bodyPr>
          <a:lstStyle/>
          <a:p>
            <a:pPr algn="ctr"/>
            <a:r>
              <a:rPr lang="en-US" b="0" dirty="0" smtClean="0">
                <a:latin typeface="Calibri"/>
                <a:cs typeface="Calibri"/>
              </a:rPr>
              <a:t>Poster #</a:t>
            </a:r>
          </a:p>
          <a:p>
            <a:pPr algn="ctr"/>
            <a:r>
              <a:rPr lang="en-US" b="0" dirty="0" smtClean="0">
                <a:latin typeface="Calibri"/>
                <a:cs typeface="Calibri"/>
              </a:rPr>
              <a:t>33.4061</a:t>
            </a:r>
            <a:endParaRPr lang="en-US" b="0" dirty="0">
              <a:latin typeface="Calibri"/>
              <a:cs typeface="Calibri"/>
            </a:endParaRPr>
          </a:p>
        </p:txBody>
      </p:sp>
      <p:sp>
        <p:nvSpPr>
          <p:cNvPr id="3" name="TextBox 2"/>
          <p:cNvSpPr txBox="1"/>
          <p:nvPr/>
        </p:nvSpPr>
        <p:spPr>
          <a:xfrm>
            <a:off x="228599" y="3429000"/>
            <a:ext cx="7392421" cy="6253996"/>
          </a:xfrm>
          <a:prstGeom prst="rect">
            <a:avLst/>
          </a:prstGeom>
          <a:noFill/>
        </p:spPr>
        <p:txBody>
          <a:bodyPr wrap="square" lIns="91420" tIns="45708" rIns="91420" bIns="45708" rtlCol="0">
            <a:spAutoFit/>
          </a:bodyPr>
          <a:lstStyle/>
          <a:p>
            <a:pPr marL="342821" indent="-342821">
              <a:lnSpc>
                <a:spcPct val="110000"/>
              </a:lnSpc>
              <a:spcAft>
                <a:spcPts val="1799"/>
              </a:spcAft>
              <a:buFont typeface="Wingdings" charset="2"/>
              <a:buChar char="Ø"/>
            </a:pPr>
            <a:r>
              <a:rPr lang="en-US" sz="2800" b="0" dirty="0">
                <a:latin typeface="Calibri"/>
                <a:cs typeface="Calibri"/>
              </a:rPr>
              <a:t>Drum corps color guard experts spend years developing skills in spinning rifles, sabers, and flags. Their expertise provides a unique window into factors that govern sensitivity to the speed of rotational and radial motion. </a:t>
            </a:r>
            <a:r>
              <a:rPr lang="en-US" sz="2800" b="0" dirty="0" smtClean="0">
                <a:latin typeface="Calibri"/>
                <a:cs typeface="Calibri"/>
              </a:rPr>
              <a:t>To </a:t>
            </a:r>
            <a:r>
              <a:rPr lang="en-US" sz="2800" b="0" dirty="0">
                <a:latin typeface="Calibri"/>
                <a:cs typeface="Calibri"/>
              </a:rPr>
              <a:t>the extent that shared neural events govern rotational and radial speed sensitivity, one would expect expertise on either task to transfer to the other. One similarly would expect shared neural events to generate correlations between rotational and radial speed sensitivity. </a:t>
            </a:r>
            <a:r>
              <a:rPr lang="en-US" sz="2800" b="0" dirty="0" smtClean="0">
                <a:latin typeface="Calibri"/>
                <a:cs typeface="Calibri"/>
              </a:rPr>
              <a:t>We tested these predictions psychophysically. </a:t>
            </a:r>
            <a:endParaRPr lang="en-US" sz="2800" b="0" dirty="0">
              <a:latin typeface="Calibri"/>
              <a:cs typeface="Calibri"/>
            </a:endParaRPr>
          </a:p>
        </p:txBody>
      </p:sp>
      <p:pic>
        <p:nvPicPr>
          <p:cNvPr id="100" name="Picture 9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4801" y="152400"/>
            <a:ext cx="2057400" cy="2057400"/>
          </a:xfrm>
          <a:prstGeom prst="rect">
            <a:avLst/>
          </a:prstGeom>
        </p:spPr>
      </p:pic>
      <p:pic>
        <p:nvPicPr>
          <p:cNvPr id="101" name="Picture 10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90800" y="152400"/>
            <a:ext cx="1785938" cy="2057400"/>
          </a:xfrm>
          <a:prstGeom prst="rect">
            <a:avLst/>
          </a:prstGeom>
        </p:spPr>
      </p:pic>
      <p:sp>
        <p:nvSpPr>
          <p:cNvPr id="110" name="Line 145"/>
          <p:cNvSpPr>
            <a:spLocks noChangeShapeType="1"/>
          </p:cNvSpPr>
          <p:nvPr/>
        </p:nvSpPr>
        <p:spPr bwMode="auto">
          <a:xfrm>
            <a:off x="24612600" y="2326415"/>
            <a:ext cx="0" cy="14132786"/>
          </a:xfrm>
          <a:prstGeom prst="line">
            <a:avLst/>
          </a:prstGeom>
          <a:noFill/>
          <a:ln w="63500">
            <a:solidFill>
              <a:schemeClr val="tx1"/>
            </a:solidFill>
            <a:round/>
            <a:headEnd/>
            <a:tailEnd/>
          </a:ln>
          <a:extLst>
            <a:ext uri="{909E8E84-426E-40dd-AFC4-6F175D3DCCD1}">
              <a14:hiddenFill xmlns:a14="http://schemas.microsoft.com/office/drawing/2010/main" xmlns="">
                <a:noFill/>
              </a14:hiddenFill>
            </a:ext>
          </a:extLst>
        </p:spPr>
        <p:txBody>
          <a:bodyPr wrap="none" lIns="91420" tIns="45708" rIns="91420" bIns="45708" anchor="ctr"/>
          <a:lstStyle/>
          <a:p>
            <a:endParaRPr lang="en-US" dirty="0"/>
          </a:p>
        </p:txBody>
      </p:sp>
      <p:cxnSp>
        <p:nvCxnSpPr>
          <p:cNvPr id="33" name="Straight Connector 32"/>
          <p:cNvCxnSpPr/>
          <p:nvPr/>
        </p:nvCxnSpPr>
        <p:spPr bwMode="auto">
          <a:xfrm>
            <a:off x="20955000" y="5562600"/>
            <a:ext cx="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 Box 622"/>
          <p:cNvSpPr txBox="1">
            <a:spLocks noChangeArrowheads="1"/>
          </p:cNvSpPr>
          <p:nvPr/>
        </p:nvSpPr>
        <p:spPr bwMode="auto">
          <a:xfrm>
            <a:off x="330200" y="2438400"/>
            <a:ext cx="6705601" cy="954083"/>
          </a:xfrm>
          <a:prstGeom prst="rect">
            <a:avLst/>
          </a:prstGeom>
          <a:gradFill>
            <a:gsLst>
              <a:gs pos="0">
                <a:srgbClr val="000090"/>
              </a:gs>
              <a:gs pos="100000">
                <a:srgbClr val="3366FF"/>
              </a:gs>
            </a:gsLst>
          </a:gradFill>
          <a:ln>
            <a:noFill/>
          </a:ln>
          <a:extLst/>
        </p:spPr>
        <p:style>
          <a:lnRef idx="1">
            <a:schemeClr val="accent2"/>
          </a:lnRef>
          <a:fillRef idx="3">
            <a:schemeClr val="accent2"/>
          </a:fillRef>
          <a:effectRef idx="2">
            <a:schemeClr val="accent2"/>
          </a:effectRef>
          <a:fontRef idx="minor">
            <a:schemeClr val="lt1"/>
          </a:fontRef>
        </p:style>
        <p:txBody>
          <a:bodyPr wrap="square" lIns="91420" tIns="45708" rIns="91420" bIns="45708" anchor="ctr">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endParaRPr lang="en-US" sz="600" b="0" dirty="0">
              <a:solidFill>
                <a:schemeClr val="accent3"/>
              </a:solidFill>
              <a:latin typeface="Helvetica" pitchFamily="-111" charset="0"/>
            </a:endParaRPr>
          </a:p>
          <a:p>
            <a:pPr algn="ctr"/>
            <a:r>
              <a:rPr lang="en-US" sz="4400" b="0" dirty="0" smtClean="0">
                <a:solidFill>
                  <a:schemeClr val="accent3"/>
                </a:solidFill>
                <a:latin typeface="Calibri"/>
                <a:cs typeface="Calibri"/>
              </a:rPr>
              <a:t>Introduction</a:t>
            </a:r>
          </a:p>
          <a:p>
            <a:pPr algn="ctr"/>
            <a:endParaRPr lang="en-US" sz="600" b="0" dirty="0">
              <a:solidFill>
                <a:schemeClr val="accent3"/>
              </a:solidFill>
              <a:latin typeface="Calibri"/>
              <a:cs typeface="Calibri"/>
            </a:endParaRPr>
          </a:p>
        </p:txBody>
      </p:sp>
      <p:sp>
        <p:nvSpPr>
          <p:cNvPr id="178" name="Text Box 622"/>
          <p:cNvSpPr txBox="1">
            <a:spLocks noChangeArrowheads="1"/>
          </p:cNvSpPr>
          <p:nvPr/>
        </p:nvSpPr>
        <p:spPr bwMode="auto">
          <a:xfrm>
            <a:off x="353429" y="9601200"/>
            <a:ext cx="6705601" cy="954083"/>
          </a:xfrm>
          <a:prstGeom prst="rect">
            <a:avLst/>
          </a:prstGeom>
          <a:gradFill>
            <a:gsLst>
              <a:gs pos="0">
                <a:srgbClr val="000090"/>
              </a:gs>
              <a:gs pos="100000">
                <a:srgbClr val="3366FF"/>
              </a:gs>
            </a:gsLst>
          </a:gradFill>
          <a:ln>
            <a:noFill/>
          </a:ln>
          <a:extLst/>
        </p:spPr>
        <p:style>
          <a:lnRef idx="1">
            <a:schemeClr val="accent2"/>
          </a:lnRef>
          <a:fillRef idx="3">
            <a:schemeClr val="accent2"/>
          </a:fillRef>
          <a:effectRef idx="2">
            <a:schemeClr val="accent2"/>
          </a:effectRef>
          <a:fontRef idx="minor">
            <a:schemeClr val="lt1"/>
          </a:fontRef>
        </p:style>
        <p:txBody>
          <a:bodyPr wrap="square" lIns="91420" tIns="45708" rIns="91420" bIns="45708" anchor="ctr">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endParaRPr lang="en-US" sz="600" b="0" dirty="0">
              <a:solidFill>
                <a:schemeClr val="accent3"/>
              </a:solidFill>
              <a:latin typeface="Helvetica" pitchFamily="-111" charset="0"/>
            </a:endParaRPr>
          </a:p>
          <a:p>
            <a:pPr algn="ctr"/>
            <a:r>
              <a:rPr lang="en-US" sz="4400" b="0" dirty="0" smtClean="0">
                <a:solidFill>
                  <a:schemeClr val="accent3"/>
                </a:solidFill>
                <a:latin typeface="Calibri"/>
                <a:cs typeface="Calibri"/>
              </a:rPr>
              <a:t>Method</a:t>
            </a:r>
          </a:p>
          <a:p>
            <a:pPr algn="ctr"/>
            <a:endParaRPr lang="en-US" sz="600" b="0" dirty="0">
              <a:solidFill>
                <a:schemeClr val="accent3"/>
              </a:solidFill>
              <a:latin typeface="Calibri"/>
              <a:cs typeface="Calibri"/>
            </a:endParaRPr>
          </a:p>
        </p:txBody>
      </p:sp>
      <p:sp>
        <p:nvSpPr>
          <p:cNvPr id="201" name="Text Box 622"/>
          <p:cNvSpPr txBox="1">
            <a:spLocks noChangeArrowheads="1"/>
          </p:cNvSpPr>
          <p:nvPr/>
        </p:nvSpPr>
        <p:spPr bwMode="auto">
          <a:xfrm>
            <a:off x="8915400" y="2460487"/>
            <a:ext cx="14802873" cy="954083"/>
          </a:xfrm>
          <a:prstGeom prst="rect">
            <a:avLst/>
          </a:prstGeom>
          <a:gradFill>
            <a:gsLst>
              <a:gs pos="0">
                <a:srgbClr val="000090"/>
              </a:gs>
              <a:gs pos="100000">
                <a:srgbClr val="3366FF"/>
              </a:gs>
            </a:gsLst>
          </a:gradFill>
          <a:ln>
            <a:noFill/>
          </a:ln>
          <a:extLst/>
        </p:spPr>
        <p:style>
          <a:lnRef idx="1">
            <a:schemeClr val="accent2"/>
          </a:lnRef>
          <a:fillRef idx="3">
            <a:schemeClr val="accent2"/>
          </a:fillRef>
          <a:effectRef idx="2">
            <a:schemeClr val="accent2"/>
          </a:effectRef>
          <a:fontRef idx="minor">
            <a:schemeClr val="lt1"/>
          </a:fontRef>
        </p:style>
        <p:txBody>
          <a:bodyPr wrap="square" lIns="91420" tIns="45708" rIns="91420" bIns="45708" anchor="ctr">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endParaRPr lang="en-US" sz="600" b="0" dirty="0">
              <a:solidFill>
                <a:schemeClr val="accent3"/>
              </a:solidFill>
              <a:latin typeface="Helvetica" pitchFamily="-111" charset="0"/>
            </a:endParaRPr>
          </a:p>
          <a:p>
            <a:pPr algn="ctr"/>
            <a:r>
              <a:rPr lang="en-US" sz="4400" b="0" dirty="0" smtClean="0">
                <a:solidFill>
                  <a:schemeClr val="accent3"/>
                </a:solidFill>
                <a:latin typeface="Calibri"/>
                <a:cs typeface="Calibri"/>
              </a:rPr>
              <a:t>Results</a:t>
            </a:r>
          </a:p>
          <a:p>
            <a:pPr algn="ctr"/>
            <a:endParaRPr lang="en-US" sz="600" b="0" dirty="0" smtClean="0">
              <a:solidFill>
                <a:schemeClr val="accent3"/>
              </a:solidFill>
              <a:latin typeface="Calibri"/>
              <a:cs typeface="Calibri"/>
            </a:endParaRPr>
          </a:p>
        </p:txBody>
      </p:sp>
      <p:sp>
        <p:nvSpPr>
          <p:cNvPr id="205" name="Text Box 622"/>
          <p:cNvSpPr txBox="1">
            <a:spLocks noChangeArrowheads="1"/>
          </p:cNvSpPr>
          <p:nvPr/>
        </p:nvSpPr>
        <p:spPr bwMode="auto">
          <a:xfrm>
            <a:off x="25298400" y="2438400"/>
            <a:ext cx="7391400" cy="954083"/>
          </a:xfrm>
          <a:prstGeom prst="rect">
            <a:avLst/>
          </a:prstGeom>
          <a:gradFill>
            <a:gsLst>
              <a:gs pos="0">
                <a:srgbClr val="000090"/>
              </a:gs>
              <a:gs pos="100000">
                <a:srgbClr val="3366FF"/>
              </a:gs>
            </a:gsLst>
          </a:gradFill>
          <a:ln>
            <a:noFill/>
          </a:ln>
          <a:extLst/>
        </p:spPr>
        <p:style>
          <a:lnRef idx="1">
            <a:schemeClr val="accent2"/>
          </a:lnRef>
          <a:fillRef idx="3">
            <a:schemeClr val="accent2"/>
          </a:fillRef>
          <a:effectRef idx="2">
            <a:schemeClr val="accent2"/>
          </a:effectRef>
          <a:fontRef idx="minor">
            <a:schemeClr val="lt1"/>
          </a:fontRef>
        </p:style>
        <p:txBody>
          <a:bodyPr wrap="square" lIns="91420" tIns="45708" rIns="91420" bIns="45708" anchor="ctr">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endParaRPr lang="en-US" sz="600" b="0" dirty="0">
              <a:solidFill>
                <a:schemeClr val="accent3"/>
              </a:solidFill>
              <a:latin typeface="Helvetica" pitchFamily="-111" charset="0"/>
            </a:endParaRPr>
          </a:p>
          <a:p>
            <a:pPr algn="ctr"/>
            <a:r>
              <a:rPr lang="en-US" sz="4400" b="0" dirty="0" smtClean="0">
                <a:solidFill>
                  <a:schemeClr val="accent3"/>
                </a:solidFill>
                <a:latin typeface="Calibri"/>
                <a:cs typeface="Calibri"/>
              </a:rPr>
              <a:t>Discussion</a:t>
            </a:r>
          </a:p>
          <a:p>
            <a:pPr algn="ctr"/>
            <a:endParaRPr lang="en-US" sz="600" b="0" dirty="0">
              <a:solidFill>
                <a:schemeClr val="accent3"/>
              </a:solidFill>
              <a:latin typeface="Calibri"/>
              <a:cs typeface="Calibri"/>
            </a:endParaRPr>
          </a:p>
        </p:txBody>
      </p:sp>
      <p:sp>
        <p:nvSpPr>
          <p:cNvPr id="206" name="Text Box 622"/>
          <p:cNvSpPr txBox="1">
            <a:spLocks noChangeArrowheads="1"/>
          </p:cNvSpPr>
          <p:nvPr/>
        </p:nvSpPr>
        <p:spPr bwMode="auto">
          <a:xfrm>
            <a:off x="25179173" y="11685534"/>
            <a:ext cx="7391400" cy="954083"/>
          </a:xfrm>
          <a:prstGeom prst="rect">
            <a:avLst/>
          </a:prstGeom>
          <a:gradFill>
            <a:gsLst>
              <a:gs pos="0">
                <a:srgbClr val="000090"/>
              </a:gs>
              <a:gs pos="100000">
                <a:srgbClr val="3366FF"/>
              </a:gs>
            </a:gsLst>
          </a:gradFill>
          <a:ln>
            <a:noFill/>
          </a:ln>
          <a:extLst/>
        </p:spPr>
        <p:style>
          <a:lnRef idx="1">
            <a:schemeClr val="accent2"/>
          </a:lnRef>
          <a:fillRef idx="3">
            <a:schemeClr val="accent2"/>
          </a:fillRef>
          <a:effectRef idx="2">
            <a:schemeClr val="accent2"/>
          </a:effectRef>
          <a:fontRef idx="minor">
            <a:schemeClr val="lt1"/>
          </a:fontRef>
        </p:style>
        <p:txBody>
          <a:bodyPr wrap="square" lIns="91420" tIns="45708" rIns="91420" bIns="45708" anchor="ctr">
            <a:spAutoFit/>
          </a:bodyPr>
          <a:lstStyle>
            <a:lvl1pPr>
              <a:defRPr sz="2400" b="1">
                <a:solidFill>
                  <a:schemeClr val="tx1"/>
                </a:solidFill>
                <a:latin typeface="Times New Roman" pitchFamily="-111" charset="0"/>
                <a:ea typeface="ＭＳ Ｐゴシック" pitchFamily="-111" charset="-128"/>
              </a:defRPr>
            </a:lvl1pPr>
            <a:lvl2pPr marL="742950" indent="-285750">
              <a:defRPr sz="2400" b="1">
                <a:solidFill>
                  <a:schemeClr val="tx1"/>
                </a:solidFill>
                <a:latin typeface="Times New Roman" pitchFamily="-111" charset="0"/>
                <a:ea typeface="ＭＳ Ｐゴシック" pitchFamily="-111" charset="-128"/>
              </a:defRPr>
            </a:lvl2pPr>
            <a:lvl3pPr marL="1143000" indent="-228600">
              <a:defRPr sz="2400" b="1">
                <a:solidFill>
                  <a:schemeClr val="tx1"/>
                </a:solidFill>
                <a:latin typeface="Times New Roman" pitchFamily="-111" charset="0"/>
                <a:ea typeface="ＭＳ Ｐゴシック" pitchFamily="-111" charset="-128"/>
              </a:defRPr>
            </a:lvl3pPr>
            <a:lvl4pPr marL="1600200" indent="-228600">
              <a:defRPr sz="2400" b="1">
                <a:solidFill>
                  <a:schemeClr val="tx1"/>
                </a:solidFill>
                <a:latin typeface="Times New Roman" pitchFamily="-111" charset="0"/>
                <a:ea typeface="ＭＳ Ｐゴシック" pitchFamily="-111" charset="-128"/>
              </a:defRPr>
            </a:lvl4pPr>
            <a:lvl5pPr marL="2057400" indent="-228600">
              <a:defRPr sz="2400" b="1">
                <a:solidFill>
                  <a:schemeClr val="tx1"/>
                </a:solidFill>
                <a:latin typeface="Times New Roman" pitchFamily="-111" charset="0"/>
                <a:ea typeface="ＭＳ Ｐゴシック" pitchFamily="-111" charset="-128"/>
              </a:defRPr>
            </a:lvl5pPr>
            <a:lvl6pPr marL="25146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6pPr>
            <a:lvl7pPr marL="29718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7pPr>
            <a:lvl8pPr marL="34290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8pPr>
            <a:lvl9pPr marL="3886200" indent="-228600" eaLnBrk="0" fontAlgn="base" hangingPunct="0">
              <a:spcBef>
                <a:spcPct val="0"/>
              </a:spcBef>
              <a:spcAft>
                <a:spcPct val="0"/>
              </a:spcAft>
              <a:defRPr sz="2400" b="1">
                <a:solidFill>
                  <a:schemeClr val="tx1"/>
                </a:solidFill>
                <a:latin typeface="Times New Roman" pitchFamily="-111" charset="0"/>
                <a:ea typeface="ＭＳ Ｐゴシック" pitchFamily="-111" charset="-128"/>
              </a:defRPr>
            </a:lvl9pPr>
          </a:lstStyle>
          <a:p>
            <a:pPr algn="ctr"/>
            <a:endParaRPr lang="en-US" sz="600" b="0" dirty="0">
              <a:solidFill>
                <a:schemeClr val="accent3"/>
              </a:solidFill>
              <a:latin typeface="Helvetica" pitchFamily="-111" charset="0"/>
            </a:endParaRPr>
          </a:p>
          <a:p>
            <a:pPr algn="ctr"/>
            <a:r>
              <a:rPr lang="en-US" sz="4400" b="0" dirty="0" smtClean="0">
                <a:solidFill>
                  <a:schemeClr val="accent3"/>
                </a:solidFill>
                <a:latin typeface="Calibri"/>
                <a:cs typeface="Calibri"/>
              </a:rPr>
              <a:t>References</a:t>
            </a:r>
          </a:p>
          <a:p>
            <a:pPr algn="ctr"/>
            <a:endParaRPr lang="en-US" sz="600" b="0" dirty="0">
              <a:solidFill>
                <a:schemeClr val="accent3"/>
              </a:solidFill>
              <a:latin typeface="Calibri"/>
              <a:cs typeface="Calibri"/>
            </a:endParaRPr>
          </a:p>
        </p:txBody>
      </p:sp>
      <p:sp>
        <p:nvSpPr>
          <p:cNvPr id="15" name="TextBox 14"/>
          <p:cNvSpPr txBox="1"/>
          <p:nvPr/>
        </p:nvSpPr>
        <p:spPr>
          <a:xfrm>
            <a:off x="18407580" y="3662713"/>
            <a:ext cx="3538020" cy="477054"/>
          </a:xfrm>
          <a:prstGeom prst="rect">
            <a:avLst/>
          </a:prstGeom>
          <a:noFill/>
        </p:spPr>
        <p:txBody>
          <a:bodyPr wrap="none" rtlCol="0">
            <a:spAutoFit/>
          </a:bodyPr>
          <a:lstStyle/>
          <a:p>
            <a:r>
              <a:rPr lang="en-US" dirty="0" smtClean="0">
                <a:solidFill>
                  <a:srgbClr val="00B050"/>
                </a:solidFill>
                <a:latin typeface="Calibri" panose="020F0502020204030204" pitchFamily="34" charset="0"/>
              </a:rPr>
              <a:t>Replicability &amp; Specificity</a:t>
            </a:r>
            <a:endParaRPr lang="en-US" dirty="0">
              <a:solidFill>
                <a:srgbClr val="00B050"/>
              </a:solidFill>
              <a:latin typeface="Calibri" panose="020F0502020204030204" pitchFamily="34" charset="0"/>
            </a:endParaRPr>
          </a:p>
        </p:txBody>
      </p:sp>
      <p:sp>
        <p:nvSpPr>
          <p:cNvPr id="49" name="TextBox 48"/>
          <p:cNvSpPr txBox="1"/>
          <p:nvPr/>
        </p:nvSpPr>
        <p:spPr>
          <a:xfrm>
            <a:off x="17145000" y="9966267"/>
            <a:ext cx="6284734" cy="477054"/>
          </a:xfrm>
          <a:prstGeom prst="rect">
            <a:avLst/>
          </a:prstGeom>
          <a:noFill/>
        </p:spPr>
        <p:txBody>
          <a:bodyPr wrap="none" rtlCol="0">
            <a:spAutoFit/>
          </a:bodyPr>
          <a:lstStyle/>
          <a:p>
            <a:r>
              <a:rPr lang="en-US" dirty="0" smtClean="0">
                <a:solidFill>
                  <a:srgbClr val="00B050"/>
                </a:solidFill>
                <a:latin typeface="Calibri" panose="020F0502020204030204" pitchFamily="34" charset="0"/>
              </a:rPr>
              <a:t>Correlations </a:t>
            </a:r>
            <a:r>
              <a:rPr lang="en-US" dirty="0" smtClean="0">
                <a:solidFill>
                  <a:srgbClr val="00B050"/>
                </a:solidFill>
                <a:latin typeface="Calibri" panose="020F0502020204030204" pitchFamily="34" charset="0"/>
              </a:rPr>
              <a:t>Within-Tasks, Not </a:t>
            </a:r>
            <a:r>
              <a:rPr lang="en-US" dirty="0" smtClean="0">
                <a:solidFill>
                  <a:srgbClr val="00B050"/>
                </a:solidFill>
                <a:latin typeface="Calibri" panose="020F0502020204030204" pitchFamily="34" charset="0"/>
              </a:rPr>
              <a:t>Between-Tasks</a:t>
            </a:r>
            <a:endParaRPr lang="en-US" dirty="0">
              <a:solidFill>
                <a:srgbClr val="00B050"/>
              </a:solidFill>
              <a:latin typeface="Calibri" panose="020F0502020204030204" pitchFamily="34" charset="0"/>
            </a:endParaRPr>
          </a:p>
        </p:txBody>
      </p:sp>
      <p:sp>
        <p:nvSpPr>
          <p:cNvPr id="44" name="TextBox 43"/>
          <p:cNvSpPr txBox="1"/>
          <p:nvPr/>
        </p:nvSpPr>
        <p:spPr>
          <a:xfrm>
            <a:off x="225921" y="10694836"/>
            <a:ext cx="7736980" cy="5767709"/>
          </a:xfrm>
          <a:prstGeom prst="rect">
            <a:avLst/>
          </a:prstGeom>
          <a:noFill/>
        </p:spPr>
        <p:txBody>
          <a:bodyPr wrap="square" lIns="91420" tIns="45708" rIns="91420" bIns="45708" rtlCol="0">
            <a:spAutoFit/>
          </a:bodyPr>
          <a:lstStyle/>
          <a:p>
            <a:pPr marL="457094" indent="-457094">
              <a:lnSpc>
                <a:spcPct val="110000"/>
              </a:lnSpc>
              <a:spcAft>
                <a:spcPts val="1800"/>
              </a:spcAft>
              <a:buFont typeface="Wingdings" charset="2"/>
              <a:buChar char="Ø"/>
            </a:pPr>
            <a:r>
              <a:rPr lang="en-US" sz="2800" dirty="0" smtClean="0">
                <a:latin typeface="Calibri"/>
                <a:cs typeface="Calibri"/>
              </a:rPr>
              <a:t>Participants: </a:t>
            </a:r>
            <a:r>
              <a:rPr lang="en-US" sz="2800" b="0" dirty="0" smtClean="0">
                <a:latin typeface="Calibri"/>
                <a:cs typeface="Calibri"/>
              </a:rPr>
              <a:t>26 color guard (CG) experts, 29 low brass (LB) experts, 24 college students (CS).</a:t>
            </a:r>
          </a:p>
          <a:p>
            <a:pPr marL="457094" indent="-457094">
              <a:lnSpc>
                <a:spcPct val="110000"/>
              </a:lnSpc>
              <a:spcAft>
                <a:spcPts val="1800"/>
              </a:spcAft>
              <a:buFont typeface="Wingdings" charset="2"/>
              <a:buChar char="Ø"/>
            </a:pPr>
            <a:r>
              <a:rPr lang="en-US" sz="2800" dirty="0" smtClean="0">
                <a:latin typeface="Calibri"/>
                <a:cs typeface="Calibri"/>
              </a:rPr>
              <a:t>Task: </a:t>
            </a:r>
            <a:r>
              <a:rPr lang="en-US" sz="2800" b="0" dirty="0" smtClean="0">
                <a:latin typeface="Calibri"/>
                <a:cs typeface="Calibri"/>
              </a:rPr>
              <a:t>Which side (L/R) contained faster radial motion (radial motion task), or faster rotational motion (rotational motion task)?</a:t>
            </a:r>
            <a:endParaRPr lang="en-US" sz="2800" b="0" dirty="0">
              <a:latin typeface="Calibri"/>
              <a:cs typeface="Calibri"/>
            </a:endParaRPr>
          </a:p>
          <a:p>
            <a:pPr marL="457094" indent="-457094">
              <a:lnSpc>
                <a:spcPct val="110000"/>
              </a:lnSpc>
              <a:spcAft>
                <a:spcPts val="1800"/>
              </a:spcAft>
              <a:buFont typeface="Wingdings" charset="2"/>
              <a:buChar char="Ø"/>
            </a:pPr>
            <a:r>
              <a:rPr lang="en-US" sz="2800" dirty="0" smtClean="0">
                <a:latin typeface="Calibri"/>
                <a:cs typeface="Calibri"/>
              </a:rPr>
              <a:t>Stimuli: </a:t>
            </a:r>
            <a:r>
              <a:rPr lang="en-US" sz="2800" b="0" dirty="0" smtClean="0">
                <a:latin typeface="Calibri"/>
                <a:cs typeface="Calibri"/>
              </a:rPr>
              <a:t>On each trial, a pair of bilaterally presented plaids either rotated, radiated, or both. One plaid moved at the standard speed: 2 octaves per second or 2 revolutions per second, respectively, in radial and rotational trial-blocks. The other moved slower by various amounts. </a:t>
            </a:r>
          </a:p>
        </p:txBody>
      </p:sp>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648200" y="115429"/>
            <a:ext cx="1955676" cy="1945946"/>
          </a:xfrm>
          <a:prstGeom prst="rect">
            <a:avLst/>
          </a:prstGeom>
        </p:spPr>
      </p:pic>
      <p:pic>
        <p:nvPicPr>
          <p:cNvPr id="24" name="Picture 2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6931059" y="4366326"/>
            <a:ext cx="6304762" cy="5457143"/>
          </a:xfrm>
          <a:prstGeom prst="rect">
            <a:avLst/>
          </a:prstGeom>
        </p:spPr>
      </p:pic>
      <p:sp>
        <p:nvSpPr>
          <p:cNvPr id="51" name="TextBox 50"/>
          <p:cNvSpPr txBox="1"/>
          <p:nvPr/>
        </p:nvSpPr>
        <p:spPr>
          <a:xfrm>
            <a:off x="8991600" y="9966267"/>
            <a:ext cx="6924909" cy="477054"/>
          </a:xfrm>
          <a:prstGeom prst="rect">
            <a:avLst/>
          </a:prstGeom>
          <a:noFill/>
        </p:spPr>
        <p:txBody>
          <a:bodyPr wrap="none" rtlCol="0">
            <a:spAutoFit/>
          </a:bodyPr>
          <a:lstStyle/>
          <a:p>
            <a:r>
              <a:rPr lang="en-US" dirty="0" smtClean="0">
                <a:solidFill>
                  <a:srgbClr val="00B050"/>
                </a:solidFill>
                <a:latin typeface="Calibri" panose="020F0502020204030204" pitchFamily="34" charset="0"/>
              </a:rPr>
              <a:t>Generalizability Across Stimulus Conditions &amp; Days</a:t>
            </a:r>
            <a:endParaRPr lang="en-US" dirty="0">
              <a:solidFill>
                <a:srgbClr val="00B050"/>
              </a:solidFill>
              <a:latin typeface="Calibri" panose="020F0502020204030204" pitchFamily="34" charset="0"/>
            </a:endParaRPr>
          </a:p>
        </p:txBody>
      </p:sp>
      <p:sp>
        <p:nvSpPr>
          <p:cNvPr id="52" name="TextBox 51"/>
          <p:cNvSpPr txBox="1"/>
          <p:nvPr/>
        </p:nvSpPr>
        <p:spPr>
          <a:xfrm>
            <a:off x="10595442" y="15905946"/>
            <a:ext cx="3831177" cy="477054"/>
          </a:xfrm>
          <a:prstGeom prst="rect">
            <a:avLst/>
          </a:prstGeom>
          <a:noFill/>
        </p:spPr>
        <p:txBody>
          <a:bodyPr wrap="none" rtlCol="0">
            <a:spAutoFit/>
          </a:bodyPr>
          <a:lstStyle/>
          <a:p>
            <a:r>
              <a:rPr lang="en-US" dirty="0" smtClean="0">
                <a:solidFill>
                  <a:srgbClr val="00B050"/>
                </a:solidFill>
                <a:latin typeface="Calibri" panose="020F0502020204030204" pitchFamily="34" charset="0"/>
              </a:rPr>
              <a:t>Day 1                              Day 2</a:t>
            </a:r>
            <a:endParaRPr lang="en-US" dirty="0">
              <a:solidFill>
                <a:srgbClr val="00B050"/>
              </a:solidFill>
              <a:latin typeface="Calibri" panose="020F0502020204030204" pitchFamily="34" charset="0"/>
            </a:endParaRPr>
          </a:p>
        </p:txBody>
      </p:sp>
      <p:sp>
        <p:nvSpPr>
          <p:cNvPr id="55" name="TextBox 54"/>
          <p:cNvSpPr txBox="1"/>
          <p:nvPr/>
        </p:nvSpPr>
        <p:spPr>
          <a:xfrm>
            <a:off x="10918781" y="3662713"/>
            <a:ext cx="3635419" cy="477054"/>
          </a:xfrm>
          <a:prstGeom prst="rect">
            <a:avLst/>
          </a:prstGeom>
          <a:noFill/>
        </p:spPr>
        <p:txBody>
          <a:bodyPr wrap="none" rtlCol="0">
            <a:spAutoFit/>
          </a:bodyPr>
          <a:lstStyle/>
          <a:p>
            <a:r>
              <a:rPr lang="en-US" dirty="0" smtClean="0">
                <a:solidFill>
                  <a:srgbClr val="00B050"/>
                </a:solidFill>
                <a:latin typeface="Calibri" panose="020F0502020204030204" pitchFamily="34" charset="0"/>
              </a:rPr>
              <a:t>Group-by-Task </a:t>
            </a:r>
            <a:r>
              <a:rPr lang="en-US" dirty="0" smtClean="0">
                <a:solidFill>
                  <a:srgbClr val="00B050"/>
                </a:solidFill>
                <a:latin typeface="Calibri" panose="020F0502020204030204" pitchFamily="34" charset="0"/>
              </a:rPr>
              <a:t>Interaction</a:t>
            </a:r>
            <a:endParaRPr lang="en-US" dirty="0">
              <a:solidFill>
                <a:srgbClr val="00B050"/>
              </a:solidFill>
              <a:latin typeface="Calibri" panose="020F0502020204030204" pitchFamily="34" charset="0"/>
            </a:endParaRPr>
          </a:p>
        </p:txBody>
      </p:sp>
      <p:sp>
        <p:nvSpPr>
          <p:cNvPr id="35" name="Rectangle 1"/>
          <p:cNvSpPr>
            <a:spLocks noChangeArrowheads="1"/>
          </p:cNvSpPr>
          <p:nvPr/>
        </p:nvSpPr>
        <p:spPr bwMode="auto">
          <a:xfrm>
            <a:off x="0" y="0"/>
            <a:ext cx="3291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18093371</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pic>
        <p:nvPicPr>
          <p:cNvPr id="36" name="Picture 3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9337000" y="115703"/>
            <a:ext cx="2057400" cy="2057400"/>
          </a:xfrm>
          <a:prstGeom prst="rect">
            <a:avLst/>
          </a:prstGeom>
        </p:spPr>
      </p:pic>
      <p:pic>
        <p:nvPicPr>
          <p:cNvPr id="37" name="Picture 3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9677262" y="4366326"/>
            <a:ext cx="5458968" cy="5458968"/>
          </a:xfrm>
          <a:prstGeom prst="rect">
            <a:avLst/>
          </a:prstGeom>
        </p:spPr>
      </p:pic>
      <p:pic>
        <p:nvPicPr>
          <p:cNvPr id="2" name="Picture 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060400" y="106612"/>
            <a:ext cx="3095774" cy="20574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13122</TotalTime>
  <Words>386</Words>
  <Application>Microsoft Office PowerPoint</Application>
  <PresentationFormat>Custom</PresentationFormat>
  <Paragraphs>41</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ＭＳ Ｐゴシック</vt:lpstr>
      <vt:lpstr>Arial</vt:lpstr>
      <vt:lpstr>Calibri</vt:lpstr>
      <vt:lpstr>Helvetica</vt:lpstr>
      <vt:lpstr>Times</vt:lpstr>
      <vt:lpstr>Times New Roman</vt:lpstr>
      <vt:lpstr>Wingdings</vt:lpstr>
      <vt:lpstr>Blank</vt:lpstr>
      <vt:lpstr>PowerPoint Presentation</vt:lpstr>
    </vt:vector>
  </TitlesOfParts>
  <Company>Denison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Nestor Matthews</dc:creator>
  <cp:lastModifiedBy>Windows User</cp:lastModifiedBy>
  <cp:revision>954</cp:revision>
  <cp:lastPrinted>2014-05-12T21:59:11Z</cp:lastPrinted>
  <dcterms:created xsi:type="dcterms:W3CDTF">2011-07-22T23:37:25Z</dcterms:created>
  <dcterms:modified xsi:type="dcterms:W3CDTF">2017-05-17T14:21:10Z</dcterms:modified>
</cp:coreProperties>
</file>